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4660"/>
  </p:normalViewPr>
  <p:slideViewPr>
    <p:cSldViewPr>
      <p:cViewPr varScale="1">
        <p:scale>
          <a:sx n="80" d="100"/>
          <a:sy n="80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6ED8F-FC44-4827-9E20-106A204ED885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499526-952A-410A-9C9F-4028999F9D30}">
      <dgm:prSet phldrT="[Текст]"/>
      <dgm:spPr/>
      <dgm:t>
        <a:bodyPr/>
        <a:lstStyle/>
        <a:p>
          <a:r>
            <a:rPr lang="ru-RU" dirty="0" smtClean="0"/>
            <a:t>Руководитель отдела: Лаврова Анастасия Александровна</a:t>
          </a:r>
          <a:endParaRPr lang="ru-RU" dirty="0"/>
        </a:p>
      </dgm:t>
    </dgm:pt>
    <dgm:pt modelId="{2A5768A9-4C8C-4F7D-971C-F0722007DF94}" type="parTrans" cxnId="{033D143E-B348-40B3-ACAE-A6830262F29A}">
      <dgm:prSet/>
      <dgm:spPr/>
      <dgm:t>
        <a:bodyPr/>
        <a:lstStyle/>
        <a:p>
          <a:endParaRPr lang="ru-RU"/>
        </a:p>
      </dgm:t>
    </dgm:pt>
    <dgm:pt modelId="{538F0111-D899-48D2-A0E1-39209C96F1C5}" type="sibTrans" cxnId="{033D143E-B348-40B3-ACAE-A6830262F29A}">
      <dgm:prSet/>
      <dgm:spPr/>
      <dgm:t>
        <a:bodyPr/>
        <a:lstStyle/>
        <a:p>
          <a:endParaRPr lang="ru-RU"/>
        </a:p>
      </dgm:t>
    </dgm:pt>
    <dgm:pt modelId="{B6544283-4C45-4BE1-83A4-401CAB8BB1D6}">
      <dgm:prSet phldrT="[Текст]"/>
      <dgm:spPr/>
      <dgm:t>
        <a:bodyPr/>
        <a:lstStyle/>
        <a:p>
          <a:r>
            <a:rPr lang="ru-RU" dirty="0" err="1" smtClean="0"/>
            <a:t>Маркетолог</a:t>
          </a:r>
          <a:r>
            <a:rPr lang="ru-RU" dirty="0" smtClean="0"/>
            <a:t>: </a:t>
          </a:r>
          <a:r>
            <a:rPr lang="ru-RU" dirty="0" err="1" smtClean="0"/>
            <a:t>Тимошенкова</a:t>
          </a:r>
          <a:r>
            <a:rPr lang="ru-RU" dirty="0" smtClean="0"/>
            <a:t> Яна Алексеевна</a:t>
          </a:r>
          <a:endParaRPr lang="ru-RU" dirty="0"/>
        </a:p>
      </dgm:t>
    </dgm:pt>
    <dgm:pt modelId="{AEE36C67-3FC6-41CC-8EA1-FD1D6F5DFDA1}" type="parTrans" cxnId="{00023336-4F0E-498F-881A-A457DD2129EA}">
      <dgm:prSet/>
      <dgm:spPr/>
      <dgm:t>
        <a:bodyPr/>
        <a:lstStyle/>
        <a:p>
          <a:endParaRPr lang="ru-RU"/>
        </a:p>
      </dgm:t>
    </dgm:pt>
    <dgm:pt modelId="{3F7107F7-4446-417D-943D-DA495D434B7D}" type="sibTrans" cxnId="{00023336-4F0E-498F-881A-A457DD2129EA}">
      <dgm:prSet/>
      <dgm:spPr/>
      <dgm:t>
        <a:bodyPr/>
        <a:lstStyle/>
        <a:p>
          <a:endParaRPr lang="ru-RU"/>
        </a:p>
      </dgm:t>
    </dgm:pt>
    <dgm:pt modelId="{E5BA65B9-999C-47AD-AEEB-D33653D74DBD}">
      <dgm:prSet phldrT="[Текст]"/>
      <dgm:spPr/>
      <dgm:t>
        <a:bodyPr/>
        <a:lstStyle/>
        <a:p>
          <a:r>
            <a:rPr lang="ru-RU" dirty="0" smtClean="0"/>
            <a:t>Дизайнер по рекламе</a:t>
          </a:r>
          <a:endParaRPr lang="ru-RU" dirty="0"/>
        </a:p>
      </dgm:t>
    </dgm:pt>
    <dgm:pt modelId="{2D0A9BF9-8810-45F0-8A7F-A72FA44FF6BB}" type="parTrans" cxnId="{C1D3193A-097E-4EB0-B1BE-43F2C62A0148}">
      <dgm:prSet/>
      <dgm:spPr/>
      <dgm:t>
        <a:bodyPr/>
        <a:lstStyle/>
        <a:p>
          <a:endParaRPr lang="ru-RU"/>
        </a:p>
      </dgm:t>
    </dgm:pt>
    <dgm:pt modelId="{D0C41B5C-8631-4A88-9D7A-E07A215B7B66}" type="sibTrans" cxnId="{C1D3193A-097E-4EB0-B1BE-43F2C62A0148}">
      <dgm:prSet/>
      <dgm:spPr/>
      <dgm:t>
        <a:bodyPr/>
        <a:lstStyle/>
        <a:p>
          <a:endParaRPr lang="ru-RU"/>
        </a:p>
      </dgm:t>
    </dgm:pt>
    <dgm:pt modelId="{0E71D6BB-E862-4E77-888E-D5627A6B913F}" type="pres">
      <dgm:prSet presAssocID="{B7C6ED8F-FC44-4827-9E20-106A204ED8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ACB1C1-3B2E-4618-B8C2-3832B96371B8}" type="pres">
      <dgm:prSet presAssocID="{31499526-952A-410A-9C9F-4028999F9D30}" presName="hierRoot1" presStyleCnt="0"/>
      <dgm:spPr/>
      <dgm:t>
        <a:bodyPr/>
        <a:lstStyle/>
        <a:p>
          <a:endParaRPr lang="ru-RU"/>
        </a:p>
      </dgm:t>
    </dgm:pt>
    <dgm:pt modelId="{F817CABD-DA76-418B-BEC4-63D78909999F}" type="pres">
      <dgm:prSet presAssocID="{31499526-952A-410A-9C9F-4028999F9D30}" presName="composite" presStyleCnt="0"/>
      <dgm:spPr/>
      <dgm:t>
        <a:bodyPr/>
        <a:lstStyle/>
        <a:p>
          <a:endParaRPr lang="ru-RU"/>
        </a:p>
      </dgm:t>
    </dgm:pt>
    <dgm:pt modelId="{7FBA9A63-88D8-4015-B59C-508EC158FDB4}" type="pres">
      <dgm:prSet presAssocID="{31499526-952A-410A-9C9F-4028999F9D30}" presName="background" presStyleLbl="node0" presStyleIdx="0" presStyleCnt="1"/>
      <dgm:spPr/>
      <dgm:t>
        <a:bodyPr/>
        <a:lstStyle/>
        <a:p>
          <a:endParaRPr lang="ru-RU"/>
        </a:p>
      </dgm:t>
    </dgm:pt>
    <dgm:pt modelId="{CD547AB4-239D-4175-80C5-69A6FAE85BBA}" type="pres">
      <dgm:prSet presAssocID="{31499526-952A-410A-9C9F-4028999F9D30}" presName="text" presStyleLbl="fgAcc0" presStyleIdx="0" presStyleCnt="1" custLinFactNeighborX="79228" custLinFactNeighborY="-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0C6E3-0F29-40B3-8A12-DA0C86EA59C6}" type="pres">
      <dgm:prSet presAssocID="{31499526-952A-410A-9C9F-4028999F9D30}" presName="hierChild2" presStyleCnt="0"/>
      <dgm:spPr/>
      <dgm:t>
        <a:bodyPr/>
        <a:lstStyle/>
        <a:p>
          <a:endParaRPr lang="ru-RU"/>
        </a:p>
      </dgm:t>
    </dgm:pt>
    <dgm:pt modelId="{92BAC770-958A-4881-8CCC-FBA6E8A0FB3D}" type="pres">
      <dgm:prSet presAssocID="{AEE36C67-3FC6-41CC-8EA1-FD1D6F5DFDA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A5A9DD8-3DED-4AAD-AC7A-D8934D41CF3C}" type="pres">
      <dgm:prSet presAssocID="{B6544283-4C45-4BE1-83A4-401CAB8BB1D6}" presName="hierRoot2" presStyleCnt="0"/>
      <dgm:spPr/>
      <dgm:t>
        <a:bodyPr/>
        <a:lstStyle/>
        <a:p>
          <a:endParaRPr lang="ru-RU"/>
        </a:p>
      </dgm:t>
    </dgm:pt>
    <dgm:pt modelId="{55BAECF0-40F2-4189-A2CA-0D64ABEC83F6}" type="pres">
      <dgm:prSet presAssocID="{B6544283-4C45-4BE1-83A4-401CAB8BB1D6}" presName="composite2" presStyleCnt="0"/>
      <dgm:spPr/>
      <dgm:t>
        <a:bodyPr/>
        <a:lstStyle/>
        <a:p>
          <a:endParaRPr lang="ru-RU"/>
        </a:p>
      </dgm:t>
    </dgm:pt>
    <dgm:pt modelId="{D68761D7-C4F2-48D9-99F7-C57C9D3A8205}" type="pres">
      <dgm:prSet presAssocID="{B6544283-4C45-4BE1-83A4-401CAB8BB1D6}" presName="background2" presStyleLbl="node2" presStyleIdx="0" presStyleCnt="2"/>
      <dgm:spPr/>
      <dgm:t>
        <a:bodyPr/>
        <a:lstStyle/>
        <a:p>
          <a:endParaRPr lang="ru-RU"/>
        </a:p>
      </dgm:t>
    </dgm:pt>
    <dgm:pt modelId="{90F974B3-0487-4AC9-BC77-2DCA8FA6C113}" type="pres">
      <dgm:prSet presAssocID="{B6544283-4C45-4BE1-83A4-401CAB8BB1D6}" presName="text2" presStyleLbl="fgAcc2" presStyleIdx="0" presStyleCnt="2" custLinFactNeighborX="-12216" custLinFactNeighborY="3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5CB28-DCC5-4657-8EE5-5830C2D2CC3F}" type="pres">
      <dgm:prSet presAssocID="{B6544283-4C45-4BE1-83A4-401CAB8BB1D6}" presName="hierChild3" presStyleCnt="0"/>
      <dgm:spPr/>
      <dgm:t>
        <a:bodyPr/>
        <a:lstStyle/>
        <a:p>
          <a:endParaRPr lang="ru-RU"/>
        </a:p>
      </dgm:t>
    </dgm:pt>
    <dgm:pt modelId="{717C3DEE-4A6E-4047-9830-005E89AAF4EE}" type="pres">
      <dgm:prSet presAssocID="{2D0A9BF9-8810-45F0-8A7F-A72FA44FF6B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91B4122-5489-46B5-AFA2-4E8CD2A25BEE}" type="pres">
      <dgm:prSet presAssocID="{E5BA65B9-999C-47AD-AEEB-D33653D74DBD}" presName="hierRoot2" presStyleCnt="0"/>
      <dgm:spPr/>
      <dgm:t>
        <a:bodyPr/>
        <a:lstStyle/>
        <a:p>
          <a:endParaRPr lang="ru-RU"/>
        </a:p>
      </dgm:t>
    </dgm:pt>
    <dgm:pt modelId="{AE914918-D68A-464A-A9DC-A476A17AD89B}" type="pres">
      <dgm:prSet presAssocID="{E5BA65B9-999C-47AD-AEEB-D33653D74DBD}" presName="composite2" presStyleCnt="0"/>
      <dgm:spPr/>
      <dgm:t>
        <a:bodyPr/>
        <a:lstStyle/>
        <a:p>
          <a:endParaRPr lang="ru-RU"/>
        </a:p>
      </dgm:t>
    </dgm:pt>
    <dgm:pt modelId="{7C26F31B-7CC4-48D6-A4A8-B7E94626C982}" type="pres">
      <dgm:prSet presAssocID="{E5BA65B9-999C-47AD-AEEB-D33653D74DBD}" presName="background2" presStyleLbl="node2" presStyleIdx="1" presStyleCnt="2"/>
      <dgm:spPr/>
      <dgm:t>
        <a:bodyPr/>
        <a:lstStyle/>
        <a:p>
          <a:endParaRPr lang="ru-RU"/>
        </a:p>
      </dgm:t>
    </dgm:pt>
    <dgm:pt modelId="{B567FE4A-D2C1-41D0-9A64-48ECA4276F1D}" type="pres">
      <dgm:prSet presAssocID="{E5BA65B9-999C-47AD-AEEB-D33653D74DBD}" presName="text2" presStyleLbl="fgAcc2" presStyleIdx="1" presStyleCnt="2" custLinFactNeighborX="41789" custLinFactNeighborY="5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4FB92-0C69-4317-AC7A-E20B68BDFDBD}" type="pres">
      <dgm:prSet presAssocID="{E5BA65B9-999C-47AD-AEEB-D33653D74DBD}" presName="hierChild3" presStyleCnt="0"/>
      <dgm:spPr/>
      <dgm:t>
        <a:bodyPr/>
        <a:lstStyle/>
        <a:p>
          <a:endParaRPr lang="ru-RU"/>
        </a:p>
      </dgm:t>
    </dgm:pt>
  </dgm:ptLst>
  <dgm:cxnLst>
    <dgm:cxn modelId="{F3DD9DF2-805E-40BF-BF59-273CCA3D3D57}" type="presOf" srcId="{B6544283-4C45-4BE1-83A4-401CAB8BB1D6}" destId="{90F974B3-0487-4AC9-BC77-2DCA8FA6C113}" srcOrd="0" destOrd="0" presId="urn:microsoft.com/office/officeart/2005/8/layout/hierarchy1"/>
    <dgm:cxn modelId="{C9343794-2A93-41D2-A068-15EA9E91DE25}" type="presOf" srcId="{31499526-952A-410A-9C9F-4028999F9D30}" destId="{CD547AB4-239D-4175-80C5-69A6FAE85BBA}" srcOrd="0" destOrd="0" presId="urn:microsoft.com/office/officeart/2005/8/layout/hierarchy1"/>
    <dgm:cxn modelId="{033D143E-B348-40B3-ACAE-A6830262F29A}" srcId="{B7C6ED8F-FC44-4827-9E20-106A204ED885}" destId="{31499526-952A-410A-9C9F-4028999F9D30}" srcOrd="0" destOrd="0" parTransId="{2A5768A9-4C8C-4F7D-971C-F0722007DF94}" sibTransId="{538F0111-D899-48D2-A0E1-39209C96F1C5}"/>
    <dgm:cxn modelId="{CBDD863D-609C-42AB-B1AB-AB03A1902E85}" type="presOf" srcId="{AEE36C67-3FC6-41CC-8EA1-FD1D6F5DFDA1}" destId="{92BAC770-958A-4881-8CCC-FBA6E8A0FB3D}" srcOrd="0" destOrd="0" presId="urn:microsoft.com/office/officeart/2005/8/layout/hierarchy1"/>
    <dgm:cxn modelId="{69599F19-0943-423E-90E7-4AFC01C98D1B}" type="presOf" srcId="{2D0A9BF9-8810-45F0-8A7F-A72FA44FF6BB}" destId="{717C3DEE-4A6E-4047-9830-005E89AAF4EE}" srcOrd="0" destOrd="0" presId="urn:microsoft.com/office/officeart/2005/8/layout/hierarchy1"/>
    <dgm:cxn modelId="{C1D3193A-097E-4EB0-B1BE-43F2C62A0148}" srcId="{31499526-952A-410A-9C9F-4028999F9D30}" destId="{E5BA65B9-999C-47AD-AEEB-D33653D74DBD}" srcOrd="1" destOrd="0" parTransId="{2D0A9BF9-8810-45F0-8A7F-A72FA44FF6BB}" sibTransId="{D0C41B5C-8631-4A88-9D7A-E07A215B7B66}"/>
    <dgm:cxn modelId="{00023336-4F0E-498F-881A-A457DD2129EA}" srcId="{31499526-952A-410A-9C9F-4028999F9D30}" destId="{B6544283-4C45-4BE1-83A4-401CAB8BB1D6}" srcOrd="0" destOrd="0" parTransId="{AEE36C67-3FC6-41CC-8EA1-FD1D6F5DFDA1}" sibTransId="{3F7107F7-4446-417D-943D-DA495D434B7D}"/>
    <dgm:cxn modelId="{E6EAD163-910F-41E5-8719-DFB6DC38757D}" type="presOf" srcId="{B7C6ED8F-FC44-4827-9E20-106A204ED885}" destId="{0E71D6BB-E862-4E77-888E-D5627A6B913F}" srcOrd="0" destOrd="0" presId="urn:microsoft.com/office/officeart/2005/8/layout/hierarchy1"/>
    <dgm:cxn modelId="{CDC6E08C-57EE-4CDA-BFFD-FCD9509C108F}" type="presOf" srcId="{E5BA65B9-999C-47AD-AEEB-D33653D74DBD}" destId="{B567FE4A-D2C1-41D0-9A64-48ECA4276F1D}" srcOrd="0" destOrd="0" presId="urn:microsoft.com/office/officeart/2005/8/layout/hierarchy1"/>
    <dgm:cxn modelId="{27899FB2-F0BB-4C21-A916-D27FFE272970}" type="presParOf" srcId="{0E71D6BB-E862-4E77-888E-D5627A6B913F}" destId="{CCACB1C1-3B2E-4618-B8C2-3832B96371B8}" srcOrd="0" destOrd="0" presId="urn:microsoft.com/office/officeart/2005/8/layout/hierarchy1"/>
    <dgm:cxn modelId="{65FBD6E8-7A05-457E-8AB1-5D493A2595BD}" type="presParOf" srcId="{CCACB1C1-3B2E-4618-B8C2-3832B96371B8}" destId="{F817CABD-DA76-418B-BEC4-63D78909999F}" srcOrd="0" destOrd="0" presId="urn:microsoft.com/office/officeart/2005/8/layout/hierarchy1"/>
    <dgm:cxn modelId="{D3627CC4-5DEE-4016-8BF9-A9E1B2AF5C8B}" type="presParOf" srcId="{F817CABD-DA76-418B-BEC4-63D78909999F}" destId="{7FBA9A63-88D8-4015-B59C-508EC158FDB4}" srcOrd="0" destOrd="0" presId="urn:microsoft.com/office/officeart/2005/8/layout/hierarchy1"/>
    <dgm:cxn modelId="{F7241E03-E2B0-4EFB-A4BD-9B9E2F651AA6}" type="presParOf" srcId="{F817CABD-DA76-418B-BEC4-63D78909999F}" destId="{CD547AB4-239D-4175-80C5-69A6FAE85BBA}" srcOrd="1" destOrd="0" presId="urn:microsoft.com/office/officeart/2005/8/layout/hierarchy1"/>
    <dgm:cxn modelId="{D1F8B8B5-EC84-4B3E-87BE-EFEEA8F3585B}" type="presParOf" srcId="{CCACB1C1-3B2E-4618-B8C2-3832B96371B8}" destId="{7C00C6E3-0F29-40B3-8A12-DA0C86EA59C6}" srcOrd="1" destOrd="0" presId="urn:microsoft.com/office/officeart/2005/8/layout/hierarchy1"/>
    <dgm:cxn modelId="{490B5A61-C9F9-40C9-B591-88378A233F94}" type="presParOf" srcId="{7C00C6E3-0F29-40B3-8A12-DA0C86EA59C6}" destId="{92BAC770-958A-4881-8CCC-FBA6E8A0FB3D}" srcOrd="0" destOrd="0" presId="urn:microsoft.com/office/officeart/2005/8/layout/hierarchy1"/>
    <dgm:cxn modelId="{9C0B59AB-8BF1-46AB-AC4E-C07714CA4CDE}" type="presParOf" srcId="{7C00C6E3-0F29-40B3-8A12-DA0C86EA59C6}" destId="{2A5A9DD8-3DED-4AAD-AC7A-D8934D41CF3C}" srcOrd="1" destOrd="0" presId="urn:microsoft.com/office/officeart/2005/8/layout/hierarchy1"/>
    <dgm:cxn modelId="{ABC79797-FCC5-4963-BBF7-CA4792E18BC1}" type="presParOf" srcId="{2A5A9DD8-3DED-4AAD-AC7A-D8934D41CF3C}" destId="{55BAECF0-40F2-4189-A2CA-0D64ABEC83F6}" srcOrd="0" destOrd="0" presId="urn:microsoft.com/office/officeart/2005/8/layout/hierarchy1"/>
    <dgm:cxn modelId="{1AFDD240-61C7-4B07-9E02-5B08F146A241}" type="presParOf" srcId="{55BAECF0-40F2-4189-A2CA-0D64ABEC83F6}" destId="{D68761D7-C4F2-48D9-99F7-C57C9D3A8205}" srcOrd="0" destOrd="0" presId="urn:microsoft.com/office/officeart/2005/8/layout/hierarchy1"/>
    <dgm:cxn modelId="{FDDAC4EE-BF71-48C0-8CBB-52BEFCB1E9E4}" type="presParOf" srcId="{55BAECF0-40F2-4189-A2CA-0D64ABEC83F6}" destId="{90F974B3-0487-4AC9-BC77-2DCA8FA6C113}" srcOrd="1" destOrd="0" presId="urn:microsoft.com/office/officeart/2005/8/layout/hierarchy1"/>
    <dgm:cxn modelId="{2602738B-41AA-4822-B53C-8EDE21BDDBCB}" type="presParOf" srcId="{2A5A9DD8-3DED-4AAD-AC7A-D8934D41CF3C}" destId="{8F45CB28-DCC5-4657-8EE5-5830C2D2CC3F}" srcOrd="1" destOrd="0" presId="urn:microsoft.com/office/officeart/2005/8/layout/hierarchy1"/>
    <dgm:cxn modelId="{2079526C-9A5A-4922-8AF2-D6866C113161}" type="presParOf" srcId="{7C00C6E3-0F29-40B3-8A12-DA0C86EA59C6}" destId="{717C3DEE-4A6E-4047-9830-005E89AAF4EE}" srcOrd="2" destOrd="0" presId="urn:microsoft.com/office/officeart/2005/8/layout/hierarchy1"/>
    <dgm:cxn modelId="{3006E832-3BAC-415C-B2BF-BD71956AC877}" type="presParOf" srcId="{7C00C6E3-0F29-40B3-8A12-DA0C86EA59C6}" destId="{191B4122-5489-46B5-AFA2-4E8CD2A25BEE}" srcOrd="3" destOrd="0" presId="urn:microsoft.com/office/officeart/2005/8/layout/hierarchy1"/>
    <dgm:cxn modelId="{ADB27CA2-3363-45F1-81D3-4308981EAB30}" type="presParOf" srcId="{191B4122-5489-46B5-AFA2-4E8CD2A25BEE}" destId="{AE914918-D68A-464A-A9DC-A476A17AD89B}" srcOrd="0" destOrd="0" presId="urn:microsoft.com/office/officeart/2005/8/layout/hierarchy1"/>
    <dgm:cxn modelId="{32F91CE9-02D6-457C-B17A-8226B6044142}" type="presParOf" srcId="{AE914918-D68A-464A-A9DC-A476A17AD89B}" destId="{7C26F31B-7CC4-48D6-A4A8-B7E94626C982}" srcOrd="0" destOrd="0" presId="urn:microsoft.com/office/officeart/2005/8/layout/hierarchy1"/>
    <dgm:cxn modelId="{C3DDA314-ADCA-4E71-9708-023D9092CD0E}" type="presParOf" srcId="{AE914918-D68A-464A-A9DC-A476A17AD89B}" destId="{B567FE4A-D2C1-41D0-9A64-48ECA4276F1D}" srcOrd="1" destOrd="0" presId="urn:microsoft.com/office/officeart/2005/8/layout/hierarchy1"/>
    <dgm:cxn modelId="{77650D56-6BCD-4B58-AA36-E9AD89DD6B23}" type="presParOf" srcId="{191B4122-5489-46B5-AFA2-4E8CD2A25BEE}" destId="{8F94FB92-0C69-4317-AC7A-E20B68BDFDB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2141C-EE21-4E0C-A3BC-C4E7BC8991D7}" type="doc">
      <dgm:prSet loTypeId="urn:microsoft.com/office/officeart/2005/8/layout/b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64AE55-394B-4F48-85D2-07C856450E41}">
      <dgm:prSet phldrT="[Текст]"/>
      <dgm:spPr/>
      <dgm:t>
        <a:bodyPr/>
        <a:lstStyle/>
        <a:p>
          <a:r>
            <a:rPr lang="ru-RU" dirty="0" smtClean="0"/>
            <a:t>Разработка стратегии производства и сбыта</a:t>
          </a:r>
          <a:endParaRPr lang="ru-RU" dirty="0"/>
        </a:p>
      </dgm:t>
    </dgm:pt>
    <dgm:pt modelId="{C280DD38-E342-4A07-98E4-C95003340B47}" type="parTrans" cxnId="{D626E6B8-5112-492F-B8F7-C8BB068CE95C}">
      <dgm:prSet/>
      <dgm:spPr/>
      <dgm:t>
        <a:bodyPr/>
        <a:lstStyle/>
        <a:p>
          <a:endParaRPr lang="ru-RU"/>
        </a:p>
      </dgm:t>
    </dgm:pt>
    <dgm:pt modelId="{1999C05D-0733-4684-93EF-5CCFB193CA95}" type="sibTrans" cxnId="{D626E6B8-5112-492F-B8F7-C8BB068CE95C}">
      <dgm:prSet/>
      <dgm:spPr/>
      <dgm:t>
        <a:bodyPr/>
        <a:lstStyle/>
        <a:p>
          <a:endParaRPr lang="ru-RU"/>
        </a:p>
      </dgm:t>
    </dgm:pt>
    <dgm:pt modelId="{C4EA08B3-919F-4B40-BDED-E92AB5A7376B}">
      <dgm:prSet phldrT="[Текст]"/>
      <dgm:spPr/>
      <dgm:t>
        <a:bodyPr/>
        <a:lstStyle/>
        <a:p>
          <a:r>
            <a:rPr lang="ru-RU" dirty="0" smtClean="0"/>
            <a:t>Выработка рекомендаций по формированию  и проведению производственно-сбытовой политики предприятия</a:t>
          </a:r>
          <a:endParaRPr lang="ru-RU" dirty="0"/>
        </a:p>
      </dgm:t>
    </dgm:pt>
    <dgm:pt modelId="{29AA4044-36C4-4F2D-9C58-DD26C89872D7}" type="parTrans" cxnId="{023D3225-36CE-47D0-9F91-84977894C30B}">
      <dgm:prSet/>
      <dgm:spPr/>
      <dgm:t>
        <a:bodyPr/>
        <a:lstStyle/>
        <a:p>
          <a:endParaRPr lang="ru-RU"/>
        </a:p>
      </dgm:t>
    </dgm:pt>
    <dgm:pt modelId="{E7AE13CD-B68B-4CCC-A799-151A36F203DC}" type="sibTrans" cxnId="{023D3225-36CE-47D0-9F91-84977894C30B}">
      <dgm:prSet/>
      <dgm:spPr/>
      <dgm:t>
        <a:bodyPr/>
        <a:lstStyle/>
        <a:p>
          <a:endParaRPr lang="ru-RU"/>
        </a:p>
      </dgm:t>
    </dgm:pt>
    <dgm:pt modelId="{F9470500-DE88-4B85-91E1-9EB752CE1F5D}">
      <dgm:prSet phldrT="[Текст]"/>
      <dgm:spPr/>
      <dgm:t>
        <a:bodyPr/>
        <a:lstStyle/>
        <a:p>
          <a:r>
            <a:rPr lang="ru-RU" dirty="0" smtClean="0"/>
            <a:t>Координация деятельности всех подразделений предприятия</a:t>
          </a:r>
          <a:endParaRPr lang="ru-RU" dirty="0"/>
        </a:p>
      </dgm:t>
    </dgm:pt>
    <dgm:pt modelId="{03D867D3-452A-4A61-BE53-4C94E0F18E5D}" type="parTrans" cxnId="{B54F8618-E278-449D-BCF9-8F32A7BBE456}">
      <dgm:prSet/>
      <dgm:spPr/>
      <dgm:t>
        <a:bodyPr/>
        <a:lstStyle/>
        <a:p>
          <a:endParaRPr lang="ru-RU"/>
        </a:p>
      </dgm:t>
    </dgm:pt>
    <dgm:pt modelId="{551607F7-430A-489B-ABC7-F2F07D671C5D}" type="sibTrans" cxnId="{B54F8618-E278-449D-BCF9-8F32A7BBE456}">
      <dgm:prSet/>
      <dgm:spPr/>
      <dgm:t>
        <a:bodyPr/>
        <a:lstStyle/>
        <a:p>
          <a:endParaRPr lang="ru-RU"/>
        </a:p>
      </dgm:t>
    </dgm:pt>
    <dgm:pt modelId="{FC5C0040-CF58-409A-A394-1A5E520AD251}">
      <dgm:prSet phldrT="[Текст]"/>
      <dgm:spPr/>
      <dgm:t>
        <a:bodyPr/>
        <a:lstStyle/>
        <a:p>
          <a:r>
            <a:rPr lang="ru-RU" dirty="0" smtClean="0"/>
            <a:t>Разработка прогноза рынка и продаж</a:t>
          </a:r>
          <a:endParaRPr lang="ru-RU" dirty="0"/>
        </a:p>
      </dgm:t>
    </dgm:pt>
    <dgm:pt modelId="{5C17F7BB-BC4E-4F7F-9369-8EDF6CDDAD10}" type="parTrans" cxnId="{8E5A8DBE-A616-4804-9E5C-E6D2292C4D39}">
      <dgm:prSet/>
      <dgm:spPr/>
      <dgm:t>
        <a:bodyPr/>
        <a:lstStyle/>
        <a:p>
          <a:endParaRPr lang="ru-RU"/>
        </a:p>
      </dgm:t>
    </dgm:pt>
    <dgm:pt modelId="{6C036BD4-C25C-4CCE-92D6-D3B78C1096E9}" type="sibTrans" cxnId="{8E5A8DBE-A616-4804-9E5C-E6D2292C4D39}">
      <dgm:prSet/>
      <dgm:spPr/>
      <dgm:t>
        <a:bodyPr/>
        <a:lstStyle/>
        <a:p>
          <a:endParaRPr lang="ru-RU"/>
        </a:p>
      </dgm:t>
    </dgm:pt>
    <dgm:pt modelId="{F28F517C-F24F-4988-8129-ECC0BC515A86}">
      <dgm:prSet phldrT="[Текст]"/>
      <dgm:spPr/>
      <dgm:t>
        <a:bodyPr/>
        <a:lstStyle/>
        <a:p>
          <a:r>
            <a:rPr lang="ru-RU" dirty="0" smtClean="0"/>
            <a:t>Определение ключевых потребителей</a:t>
          </a:r>
          <a:endParaRPr lang="ru-RU" dirty="0"/>
        </a:p>
      </dgm:t>
    </dgm:pt>
    <dgm:pt modelId="{A55D747F-17C1-4E85-A3B4-45FE1F9A4A12}" type="parTrans" cxnId="{AE4F2BC6-5731-45C3-8F65-4B87DB46F472}">
      <dgm:prSet/>
      <dgm:spPr/>
      <dgm:t>
        <a:bodyPr/>
        <a:lstStyle/>
        <a:p>
          <a:endParaRPr lang="ru-RU"/>
        </a:p>
      </dgm:t>
    </dgm:pt>
    <dgm:pt modelId="{4152F49E-6271-4A89-8DF1-B6165EF8D7DE}" type="sibTrans" cxnId="{AE4F2BC6-5731-45C3-8F65-4B87DB46F472}">
      <dgm:prSet/>
      <dgm:spPr/>
      <dgm:t>
        <a:bodyPr/>
        <a:lstStyle/>
        <a:p>
          <a:endParaRPr lang="ru-RU"/>
        </a:p>
      </dgm:t>
    </dgm:pt>
    <dgm:pt modelId="{B53EF21C-35EB-4FA0-952F-B6CB2070072B}">
      <dgm:prSet phldrT="[Текст]"/>
      <dgm:spPr/>
      <dgm:t>
        <a:bodyPr/>
        <a:lstStyle/>
        <a:p>
          <a:r>
            <a:rPr lang="ru-RU" dirty="0" err="1" smtClean="0"/>
            <a:t>Брендинг</a:t>
          </a:r>
          <a:endParaRPr lang="ru-RU" dirty="0"/>
        </a:p>
      </dgm:t>
    </dgm:pt>
    <dgm:pt modelId="{89342EE7-B5EA-4E14-B108-A0E33E81B671}" type="parTrans" cxnId="{D71D7BAB-F49D-4B06-B9D3-4727133C81ED}">
      <dgm:prSet/>
      <dgm:spPr/>
      <dgm:t>
        <a:bodyPr/>
        <a:lstStyle/>
        <a:p>
          <a:endParaRPr lang="ru-RU"/>
        </a:p>
      </dgm:t>
    </dgm:pt>
    <dgm:pt modelId="{5F2F47E1-E46B-4AD8-B40B-F9B26AA37E35}" type="sibTrans" cxnId="{D71D7BAB-F49D-4B06-B9D3-4727133C81ED}">
      <dgm:prSet/>
      <dgm:spPr/>
      <dgm:t>
        <a:bodyPr/>
        <a:lstStyle/>
        <a:p>
          <a:endParaRPr lang="ru-RU"/>
        </a:p>
      </dgm:t>
    </dgm:pt>
    <dgm:pt modelId="{C281288F-1D7B-466D-93EB-ABF996AFF887}">
      <dgm:prSet phldrT="[Текст]"/>
      <dgm:spPr/>
      <dgm:t>
        <a:bodyPr/>
        <a:lstStyle/>
        <a:p>
          <a:r>
            <a:rPr lang="ru-RU" dirty="0" smtClean="0"/>
            <a:t>Реклама и </a:t>
          </a:r>
          <a:r>
            <a:rPr lang="en-US" dirty="0" smtClean="0"/>
            <a:t>PR</a:t>
          </a:r>
          <a:endParaRPr lang="ru-RU" dirty="0"/>
        </a:p>
      </dgm:t>
    </dgm:pt>
    <dgm:pt modelId="{F8FC339D-8D2F-4BD1-AF03-55954B0075F9}" type="parTrans" cxnId="{78440828-E3E1-4F41-BF18-CE64688ED3BD}">
      <dgm:prSet/>
      <dgm:spPr/>
      <dgm:t>
        <a:bodyPr/>
        <a:lstStyle/>
        <a:p>
          <a:endParaRPr lang="ru-RU"/>
        </a:p>
      </dgm:t>
    </dgm:pt>
    <dgm:pt modelId="{834100E9-B64F-4630-A099-252F890B4DCB}" type="sibTrans" cxnId="{78440828-E3E1-4F41-BF18-CE64688ED3BD}">
      <dgm:prSet/>
      <dgm:spPr/>
      <dgm:t>
        <a:bodyPr/>
        <a:lstStyle/>
        <a:p>
          <a:endParaRPr lang="ru-RU"/>
        </a:p>
      </dgm:t>
    </dgm:pt>
    <dgm:pt modelId="{8AD6E0EC-51F6-43A5-829E-DAC083140262}">
      <dgm:prSet phldrT="[Текст]"/>
      <dgm:spPr/>
      <dgm:t>
        <a:bodyPr/>
        <a:lstStyle/>
        <a:p>
          <a:r>
            <a:rPr lang="ru-RU" dirty="0" smtClean="0"/>
            <a:t>Маркетинговые исследования</a:t>
          </a:r>
          <a:endParaRPr lang="ru-RU" dirty="0"/>
        </a:p>
      </dgm:t>
    </dgm:pt>
    <dgm:pt modelId="{7D2340DA-6DF6-43B7-8036-C29F2D1D7741}" type="sibTrans" cxnId="{DE02E6F2-F98B-42BC-B925-F93CB310A0A1}">
      <dgm:prSet/>
      <dgm:spPr/>
      <dgm:t>
        <a:bodyPr/>
        <a:lstStyle/>
        <a:p>
          <a:endParaRPr lang="ru-RU"/>
        </a:p>
      </dgm:t>
    </dgm:pt>
    <dgm:pt modelId="{5351C335-9F03-4B1B-9ED1-B26DE7109620}" type="parTrans" cxnId="{DE02E6F2-F98B-42BC-B925-F93CB310A0A1}">
      <dgm:prSet/>
      <dgm:spPr/>
      <dgm:t>
        <a:bodyPr/>
        <a:lstStyle/>
        <a:p>
          <a:endParaRPr lang="ru-RU"/>
        </a:p>
      </dgm:t>
    </dgm:pt>
    <dgm:pt modelId="{0A39F6A0-8793-440B-B4C9-DB46B20CBDBA}">
      <dgm:prSet phldrT="[Текст]"/>
      <dgm:spPr/>
      <dgm:t>
        <a:bodyPr/>
        <a:lstStyle/>
        <a:p>
          <a:r>
            <a:rPr lang="ru-RU" dirty="0" smtClean="0"/>
            <a:t>Анализ информации</a:t>
          </a:r>
          <a:endParaRPr lang="ru-RU" dirty="0"/>
        </a:p>
      </dgm:t>
    </dgm:pt>
    <dgm:pt modelId="{F0C58E04-19E0-4EE0-B63A-1753F5DF56B1}" type="sibTrans" cxnId="{3E8802AD-A04E-4F49-A8F3-D7E0F6D0C801}">
      <dgm:prSet/>
      <dgm:spPr/>
      <dgm:t>
        <a:bodyPr/>
        <a:lstStyle/>
        <a:p>
          <a:endParaRPr lang="ru-RU"/>
        </a:p>
      </dgm:t>
    </dgm:pt>
    <dgm:pt modelId="{AA057200-DB21-4213-9406-F63A289CEBDA}" type="parTrans" cxnId="{3E8802AD-A04E-4F49-A8F3-D7E0F6D0C801}">
      <dgm:prSet/>
      <dgm:spPr/>
      <dgm:t>
        <a:bodyPr/>
        <a:lstStyle/>
        <a:p>
          <a:endParaRPr lang="ru-RU"/>
        </a:p>
      </dgm:t>
    </dgm:pt>
    <dgm:pt modelId="{B6B5691C-AED8-42DB-974E-32D28619F1CB}" type="pres">
      <dgm:prSet presAssocID="{1192141C-EE21-4E0C-A3BC-C4E7BC8991D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09367FC-8261-4BF8-98D6-E7E56D72DC5B}" type="pres">
      <dgm:prSet presAssocID="{2A64AE55-394B-4F48-85D2-07C856450E41}" presName="compNode" presStyleCnt="0"/>
      <dgm:spPr/>
    </dgm:pt>
    <dgm:pt modelId="{F1B2D592-266B-4450-B1E3-B5784C28A8D2}" type="pres">
      <dgm:prSet presAssocID="{2A64AE55-394B-4F48-85D2-07C856450E41}" presName="dummyConnPt" presStyleCnt="0"/>
      <dgm:spPr/>
    </dgm:pt>
    <dgm:pt modelId="{54C46384-9B20-48C3-A608-026945351219}" type="pres">
      <dgm:prSet presAssocID="{2A64AE55-394B-4F48-85D2-07C856450E4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CF347-AA1A-41FB-BE0A-B1F6D37F14E2}" type="pres">
      <dgm:prSet presAssocID="{1999C05D-0733-4684-93EF-5CCFB193CA95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623CFEB-F18A-449C-BFC0-6BA49EFB31E5}" type="pres">
      <dgm:prSet presAssocID="{C4EA08B3-919F-4B40-BDED-E92AB5A7376B}" presName="compNode" presStyleCnt="0"/>
      <dgm:spPr/>
    </dgm:pt>
    <dgm:pt modelId="{5CA86BEA-537B-4C71-B68D-5C36A070B6D8}" type="pres">
      <dgm:prSet presAssocID="{C4EA08B3-919F-4B40-BDED-E92AB5A7376B}" presName="dummyConnPt" presStyleCnt="0"/>
      <dgm:spPr/>
    </dgm:pt>
    <dgm:pt modelId="{B4420FBB-B359-491F-8C4E-20B436FFF7EA}" type="pres">
      <dgm:prSet presAssocID="{C4EA08B3-919F-4B40-BDED-E92AB5A7376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49D21-E6AD-4B16-923B-7B9EDAD57455}" type="pres">
      <dgm:prSet presAssocID="{E7AE13CD-B68B-4CCC-A799-151A36F203DC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C5D2F62-0F66-4C23-AAFD-7FE8E35650A2}" type="pres">
      <dgm:prSet presAssocID="{F9470500-DE88-4B85-91E1-9EB752CE1F5D}" presName="compNode" presStyleCnt="0"/>
      <dgm:spPr/>
    </dgm:pt>
    <dgm:pt modelId="{03DF27DF-FB77-4203-A33A-05B0A04DC030}" type="pres">
      <dgm:prSet presAssocID="{F9470500-DE88-4B85-91E1-9EB752CE1F5D}" presName="dummyConnPt" presStyleCnt="0"/>
      <dgm:spPr/>
    </dgm:pt>
    <dgm:pt modelId="{6AAF6570-73CA-4361-AD5B-F74CE35B8866}" type="pres">
      <dgm:prSet presAssocID="{F9470500-DE88-4B85-91E1-9EB752CE1F5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961CA-8808-44F5-A00F-075E9F2FFE81}" type="pres">
      <dgm:prSet presAssocID="{551607F7-430A-489B-ABC7-F2F07D671C5D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B92F6D86-20B3-4DBF-AEF0-DA20F0503458}" type="pres">
      <dgm:prSet presAssocID="{FC5C0040-CF58-409A-A394-1A5E520AD251}" presName="compNode" presStyleCnt="0"/>
      <dgm:spPr/>
    </dgm:pt>
    <dgm:pt modelId="{50DB503D-E4E7-4C37-B7AE-25AE4A2CEB33}" type="pres">
      <dgm:prSet presAssocID="{FC5C0040-CF58-409A-A394-1A5E520AD251}" presName="dummyConnPt" presStyleCnt="0"/>
      <dgm:spPr/>
    </dgm:pt>
    <dgm:pt modelId="{982E24CB-7AC4-4651-93D1-DCB6DC9FB1D6}" type="pres">
      <dgm:prSet presAssocID="{FC5C0040-CF58-409A-A394-1A5E520AD25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08FDC-42CE-468C-B4F3-E0FAC21FFBF3}" type="pres">
      <dgm:prSet presAssocID="{6C036BD4-C25C-4CCE-92D6-D3B78C1096E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C2689A57-4B90-4592-AA59-D979936DC61D}" type="pres">
      <dgm:prSet presAssocID="{0A39F6A0-8793-440B-B4C9-DB46B20CBDBA}" presName="compNode" presStyleCnt="0"/>
      <dgm:spPr/>
    </dgm:pt>
    <dgm:pt modelId="{DA887B9E-A19C-468F-A8B2-59CB5B0176E1}" type="pres">
      <dgm:prSet presAssocID="{0A39F6A0-8793-440B-B4C9-DB46B20CBDBA}" presName="dummyConnPt" presStyleCnt="0"/>
      <dgm:spPr/>
    </dgm:pt>
    <dgm:pt modelId="{CA3E335F-ECAC-4A0D-97C5-F9105C5257B9}" type="pres">
      <dgm:prSet presAssocID="{0A39F6A0-8793-440B-B4C9-DB46B20CBDB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709E2-D4A3-4AD9-B17C-F781F727F878}" type="pres">
      <dgm:prSet presAssocID="{F0C58E04-19E0-4EE0-B63A-1753F5DF56B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D86D66E6-64AB-455F-B8AD-98FCDD3A10AD}" type="pres">
      <dgm:prSet presAssocID="{8AD6E0EC-51F6-43A5-829E-DAC083140262}" presName="compNode" presStyleCnt="0"/>
      <dgm:spPr/>
    </dgm:pt>
    <dgm:pt modelId="{676BF5DE-BA77-4F71-BCD2-432F11F292EB}" type="pres">
      <dgm:prSet presAssocID="{8AD6E0EC-51F6-43A5-829E-DAC083140262}" presName="dummyConnPt" presStyleCnt="0"/>
      <dgm:spPr/>
    </dgm:pt>
    <dgm:pt modelId="{DCE9945C-1DAA-4561-8CF8-BECCA9934741}" type="pres">
      <dgm:prSet presAssocID="{8AD6E0EC-51F6-43A5-829E-DAC08314026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913E4-7A82-4A86-B4BF-6FC2C9059CEF}" type="pres">
      <dgm:prSet presAssocID="{7D2340DA-6DF6-43B7-8036-C29F2D1D7741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F6CBF7F-B247-4DBC-BF9F-1453BCDFBBC5}" type="pres">
      <dgm:prSet presAssocID="{F28F517C-F24F-4988-8129-ECC0BC515A86}" presName="compNode" presStyleCnt="0"/>
      <dgm:spPr/>
    </dgm:pt>
    <dgm:pt modelId="{6882A4CD-8D2D-4834-9F8B-6CC34C01CDA0}" type="pres">
      <dgm:prSet presAssocID="{F28F517C-F24F-4988-8129-ECC0BC515A86}" presName="dummyConnPt" presStyleCnt="0"/>
      <dgm:spPr/>
    </dgm:pt>
    <dgm:pt modelId="{A7DFFF26-F943-442F-BBE1-8A2670C12965}" type="pres">
      <dgm:prSet presAssocID="{F28F517C-F24F-4988-8129-ECC0BC515A8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294E5-B90A-4F63-AC74-77AF3B8CC089}" type="pres">
      <dgm:prSet presAssocID="{4152F49E-6271-4A89-8DF1-B6165EF8D7DE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76039141-0D9D-449D-9725-F13593D10037}" type="pres">
      <dgm:prSet presAssocID="{B53EF21C-35EB-4FA0-952F-B6CB2070072B}" presName="compNode" presStyleCnt="0"/>
      <dgm:spPr/>
    </dgm:pt>
    <dgm:pt modelId="{439EE40F-B0C2-4125-8787-C7393973E741}" type="pres">
      <dgm:prSet presAssocID="{B53EF21C-35EB-4FA0-952F-B6CB2070072B}" presName="dummyConnPt" presStyleCnt="0"/>
      <dgm:spPr/>
    </dgm:pt>
    <dgm:pt modelId="{8F46DE7A-FB57-4A2C-80FD-E7F5BAAD8CF0}" type="pres">
      <dgm:prSet presAssocID="{B53EF21C-35EB-4FA0-952F-B6CB2070072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3456-5927-4076-8CEF-09ABF39AA052}" type="pres">
      <dgm:prSet presAssocID="{5F2F47E1-E46B-4AD8-B40B-F9B26AA37E3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86DE36B-619C-47FD-B684-55C475BEFA1E}" type="pres">
      <dgm:prSet presAssocID="{C281288F-1D7B-466D-93EB-ABF996AFF887}" presName="compNode" presStyleCnt="0"/>
      <dgm:spPr/>
    </dgm:pt>
    <dgm:pt modelId="{E2492F89-DE9C-40FA-A4A8-4895159F82D4}" type="pres">
      <dgm:prSet presAssocID="{C281288F-1D7B-466D-93EB-ABF996AFF887}" presName="dummyConnPt" presStyleCnt="0"/>
      <dgm:spPr/>
    </dgm:pt>
    <dgm:pt modelId="{0FBBC549-E633-4DF0-8652-739262B82CC4}" type="pres">
      <dgm:prSet presAssocID="{C281288F-1D7B-466D-93EB-ABF996AFF88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7A385-6CF6-45A2-ACE8-3AE458F6DAF5}" type="presOf" srcId="{F9470500-DE88-4B85-91E1-9EB752CE1F5D}" destId="{6AAF6570-73CA-4361-AD5B-F74CE35B8866}" srcOrd="0" destOrd="0" presId="urn:microsoft.com/office/officeart/2005/8/layout/bProcess4"/>
    <dgm:cxn modelId="{AE4F2BC6-5731-45C3-8F65-4B87DB46F472}" srcId="{1192141C-EE21-4E0C-A3BC-C4E7BC8991D7}" destId="{F28F517C-F24F-4988-8129-ECC0BC515A86}" srcOrd="6" destOrd="0" parTransId="{A55D747F-17C1-4E85-A3B4-45FE1F9A4A12}" sibTransId="{4152F49E-6271-4A89-8DF1-B6165EF8D7DE}"/>
    <dgm:cxn modelId="{852ED649-9381-499C-AB81-DBFCC4912068}" type="presOf" srcId="{FC5C0040-CF58-409A-A394-1A5E520AD251}" destId="{982E24CB-7AC4-4651-93D1-DCB6DC9FB1D6}" srcOrd="0" destOrd="0" presId="urn:microsoft.com/office/officeart/2005/8/layout/bProcess4"/>
    <dgm:cxn modelId="{B062DEF2-8E97-490C-B380-A100C8E7EF5A}" type="presOf" srcId="{1192141C-EE21-4E0C-A3BC-C4E7BC8991D7}" destId="{B6B5691C-AED8-42DB-974E-32D28619F1CB}" srcOrd="0" destOrd="0" presId="urn:microsoft.com/office/officeart/2005/8/layout/bProcess4"/>
    <dgm:cxn modelId="{85733F54-9E96-4F07-8DA0-A5E9266252B8}" type="presOf" srcId="{551607F7-430A-489B-ABC7-F2F07D671C5D}" destId="{1C2961CA-8808-44F5-A00F-075E9F2FFE81}" srcOrd="0" destOrd="0" presId="urn:microsoft.com/office/officeart/2005/8/layout/bProcess4"/>
    <dgm:cxn modelId="{3E8802AD-A04E-4F49-A8F3-D7E0F6D0C801}" srcId="{1192141C-EE21-4E0C-A3BC-C4E7BC8991D7}" destId="{0A39F6A0-8793-440B-B4C9-DB46B20CBDBA}" srcOrd="4" destOrd="0" parTransId="{AA057200-DB21-4213-9406-F63A289CEBDA}" sibTransId="{F0C58E04-19E0-4EE0-B63A-1753F5DF56B1}"/>
    <dgm:cxn modelId="{CA39A769-6931-4592-AC03-ECCF0B79FA06}" type="presOf" srcId="{1999C05D-0733-4684-93EF-5CCFB193CA95}" destId="{5EACF347-AA1A-41FB-BE0A-B1F6D37F14E2}" srcOrd="0" destOrd="0" presId="urn:microsoft.com/office/officeart/2005/8/layout/bProcess4"/>
    <dgm:cxn modelId="{D71D7BAB-F49D-4B06-B9D3-4727133C81ED}" srcId="{1192141C-EE21-4E0C-A3BC-C4E7BC8991D7}" destId="{B53EF21C-35EB-4FA0-952F-B6CB2070072B}" srcOrd="7" destOrd="0" parTransId="{89342EE7-B5EA-4E14-B108-A0E33E81B671}" sibTransId="{5F2F47E1-E46B-4AD8-B40B-F9B26AA37E35}"/>
    <dgm:cxn modelId="{DE02E6F2-F98B-42BC-B925-F93CB310A0A1}" srcId="{1192141C-EE21-4E0C-A3BC-C4E7BC8991D7}" destId="{8AD6E0EC-51F6-43A5-829E-DAC083140262}" srcOrd="5" destOrd="0" parTransId="{5351C335-9F03-4B1B-9ED1-B26DE7109620}" sibTransId="{7D2340DA-6DF6-43B7-8036-C29F2D1D7741}"/>
    <dgm:cxn modelId="{82B7D764-293C-4052-A475-09DBF807F1B3}" type="presOf" srcId="{C281288F-1D7B-466D-93EB-ABF996AFF887}" destId="{0FBBC549-E633-4DF0-8652-739262B82CC4}" srcOrd="0" destOrd="0" presId="urn:microsoft.com/office/officeart/2005/8/layout/bProcess4"/>
    <dgm:cxn modelId="{6EFFC41A-FD89-4EB2-AE4F-BA209DD57F63}" type="presOf" srcId="{4152F49E-6271-4A89-8DF1-B6165EF8D7DE}" destId="{C1E294E5-B90A-4F63-AC74-77AF3B8CC089}" srcOrd="0" destOrd="0" presId="urn:microsoft.com/office/officeart/2005/8/layout/bProcess4"/>
    <dgm:cxn modelId="{501EA043-02A7-4ABC-BE5A-8A61F3F2A857}" type="presOf" srcId="{5F2F47E1-E46B-4AD8-B40B-F9B26AA37E35}" destId="{D0983456-5927-4076-8CEF-09ABF39AA052}" srcOrd="0" destOrd="0" presId="urn:microsoft.com/office/officeart/2005/8/layout/bProcess4"/>
    <dgm:cxn modelId="{F1E28656-D705-4547-A131-F7180A5CFD13}" type="presOf" srcId="{E7AE13CD-B68B-4CCC-A799-151A36F203DC}" destId="{47D49D21-E6AD-4B16-923B-7B9EDAD57455}" srcOrd="0" destOrd="0" presId="urn:microsoft.com/office/officeart/2005/8/layout/bProcess4"/>
    <dgm:cxn modelId="{D626E6B8-5112-492F-B8F7-C8BB068CE95C}" srcId="{1192141C-EE21-4E0C-A3BC-C4E7BC8991D7}" destId="{2A64AE55-394B-4F48-85D2-07C856450E41}" srcOrd="0" destOrd="0" parTransId="{C280DD38-E342-4A07-98E4-C95003340B47}" sibTransId="{1999C05D-0733-4684-93EF-5CCFB193CA95}"/>
    <dgm:cxn modelId="{8E5A8DBE-A616-4804-9E5C-E6D2292C4D39}" srcId="{1192141C-EE21-4E0C-A3BC-C4E7BC8991D7}" destId="{FC5C0040-CF58-409A-A394-1A5E520AD251}" srcOrd="3" destOrd="0" parTransId="{5C17F7BB-BC4E-4F7F-9369-8EDF6CDDAD10}" sibTransId="{6C036BD4-C25C-4CCE-92D6-D3B78C1096E9}"/>
    <dgm:cxn modelId="{E90DA75B-A37A-457B-9613-42CA38B9E3B5}" type="presOf" srcId="{C4EA08B3-919F-4B40-BDED-E92AB5A7376B}" destId="{B4420FBB-B359-491F-8C4E-20B436FFF7EA}" srcOrd="0" destOrd="0" presId="urn:microsoft.com/office/officeart/2005/8/layout/bProcess4"/>
    <dgm:cxn modelId="{B54F8618-E278-449D-BCF9-8F32A7BBE456}" srcId="{1192141C-EE21-4E0C-A3BC-C4E7BC8991D7}" destId="{F9470500-DE88-4B85-91E1-9EB752CE1F5D}" srcOrd="2" destOrd="0" parTransId="{03D867D3-452A-4A61-BE53-4C94E0F18E5D}" sibTransId="{551607F7-430A-489B-ABC7-F2F07D671C5D}"/>
    <dgm:cxn modelId="{250FB4B3-47EA-467B-949A-D5B29390DA1D}" type="presOf" srcId="{6C036BD4-C25C-4CCE-92D6-D3B78C1096E9}" destId="{C7E08FDC-42CE-468C-B4F3-E0FAC21FFBF3}" srcOrd="0" destOrd="0" presId="urn:microsoft.com/office/officeart/2005/8/layout/bProcess4"/>
    <dgm:cxn modelId="{BFDAD9A3-107E-41E7-B7D9-0833A072CC77}" type="presOf" srcId="{0A39F6A0-8793-440B-B4C9-DB46B20CBDBA}" destId="{CA3E335F-ECAC-4A0D-97C5-F9105C5257B9}" srcOrd="0" destOrd="0" presId="urn:microsoft.com/office/officeart/2005/8/layout/bProcess4"/>
    <dgm:cxn modelId="{777AEB84-65CD-480E-88EA-ABAAE707EACF}" type="presOf" srcId="{F28F517C-F24F-4988-8129-ECC0BC515A86}" destId="{A7DFFF26-F943-442F-BBE1-8A2670C12965}" srcOrd="0" destOrd="0" presId="urn:microsoft.com/office/officeart/2005/8/layout/bProcess4"/>
    <dgm:cxn modelId="{1D6F7AB8-4FD5-4CA6-9E4B-7F8FCF9ED831}" type="presOf" srcId="{7D2340DA-6DF6-43B7-8036-C29F2D1D7741}" destId="{684913E4-7A82-4A86-B4BF-6FC2C9059CEF}" srcOrd="0" destOrd="0" presId="urn:microsoft.com/office/officeart/2005/8/layout/bProcess4"/>
    <dgm:cxn modelId="{ADEF3D30-0F50-4B9B-B9C9-15A1A0EE65D1}" type="presOf" srcId="{F0C58E04-19E0-4EE0-B63A-1753F5DF56B1}" destId="{2B0709E2-D4A3-4AD9-B17C-F781F727F878}" srcOrd="0" destOrd="0" presId="urn:microsoft.com/office/officeart/2005/8/layout/bProcess4"/>
    <dgm:cxn modelId="{5A95758E-30D4-42F8-99F7-8CA1CAC4C66B}" type="presOf" srcId="{8AD6E0EC-51F6-43A5-829E-DAC083140262}" destId="{DCE9945C-1DAA-4561-8CF8-BECCA9934741}" srcOrd="0" destOrd="0" presId="urn:microsoft.com/office/officeart/2005/8/layout/bProcess4"/>
    <dgm:cxn modelId="{023D3225-36CE-47D0-9F91-84977894C30B}" srcId="{1192141C-EE21-4E0C-A3BC-C4E7BC8991D7}" destId="{C4EA08B3-919F-4B40-BDED-E92AB5A7376B}" srcOrd="1" destOrd="0" parTransId="{29AA4044-36C4-4F2D-9C58-DD26C89872D7}" sibTransId="{E7AE13CD-B68B-4CCC-A799-151A36F203DC}"/>
    <dgm:cxn modelId="{78440828-E3E1-4F41-BF18-CE64688ED3BD}" srcId="{1192141C-EE21-4E0C-A3BC-C4E7BC8991D7}" destId="{C281288F-1D7B-466D-93EB-ABF996AFF887}" srcOrd="8" destOrd="0" parTransId="{F8FC339D-8D2F-4BD1-AF03-55954B0075F9}" sibTransId="{834100E9-B64F-4630-A099-252F890B4DCB}"/>
    <dgm:cxn modelId="{E8ADE5C3-4821-4D80-935C-D17B6D49154F}" type="presOf" srcId="{B53EF21C-35EB-4FA0-952F-B6CB2070072B}" destId="{8F46DE7A-FB57-4A2C-80FD-E7F5BAAD8CF0}" srcOrd="0" destOrd="0" presId="urn:microsoft.com/office/officeart/2005/8/layout/bProcess4"/>
    <dgm:cxn modelId="{A3805BA4-8E9A-4B65-9BB0-40278631453A}" type="presOf" srcId="{2A64AE55-394B-4F48-85D2-07C856450E41}" destId="{54C46384-9B20-48C3-A608-026945351219}" srcOrd="0" destOrd="0" presId="urn:microsoft.com/office/officeart/2005/8/layout/bProcess4"/>
    <dgm:cxn modelId="{634E6925-952C-4165-A536-EE1EFEC27914}" type="presParOf" srcId="{B6B5691C-AED8-42DB-974E-32D28619F1CB}" destId="{D09367FC-8261-4BF8-98D6-E7E56D72DC5B}" srcOrd="0" destOrd="0" presId="urn:microsoft.com/office/officeart/2005/8/layout/bProcess4"/>
    <dgm:cxn modelId="{5A162CFC-7F5F-4BB7-9F71-D4E6A8AFEA89}" type="presParOf" srcId="{D09367FC-8261-4BF8-98D6-E7E56D72DC5B}" destId="{F1B2D592-266B-4450-B1E3-B5784C28A8D2}" srcOrd="0" destOrd="0" presId="urn:microsoft.com/office/officeart/2005/8/layout/bProcess4"/>
    <dgm:cxn modelId="{5C684BC3-D37D-4E8D-888A-06DBE8E6AB3C}" type="presParOf" srcId="{D09367FC-8261-4BF8-98D6-E7E56D72DC5B}" destId="{54C46384-9B20-48C3-A608-026945351219}" srcOrd="1" destOrd="0" presId="urn:microsoft.com/office/officeart/2005/8/layout/bProcess4"/>
    <dgm:cxn modelId="{257F99E5-84F1-4AC5-8259-63AB82B3EEDA}" type="presParOf" srcId="{B6B5691C-AED8-42DB-974E-32D28619F1CB}" destId="{5EACF347-AA1A-41FB-BE0A-B1F6D37F14E2}" srcOrd="1" destOrd="0" presId="urn:microsoft.com/office/officeart/2005/8/layout/bProcess4"/>
    <dgm:cxn modelId="{C4457B23-5404-41EB-8BD6-CB233754DD05}" type="presParOf" srcId="{B6B5691C-AED8-42DB-974E-32D28619F1CB}" destId="{B623CFEB-F18A-449C-BFC0-6BA49EFB31E5}" srcOrd="2" destOrd="0" presId="urn:microsoft.com/office/officeart/2005/8/layout/bProcess4"/>
    <dgm:cxn modelId="{C7D3E9CD-2523-4CE3-9FBF-8310C9FD1EB4}" type="presParOf" srcId="{B623CFEB-F18A-449C-BFC0-6BA49EFB31E5}" destId="{5CA86BEA-537B-4C71-B68D-5C36A070B6D8}" srcOrd="0" destOrd="0" presId="urn:microsoft.com/office/officeart/2005/8/layout/bProcess4"/>
    <dgm:cxn modelId="{46E4E753-DA48-4374-B452-442C0797FE1C}" type="presParOf" srcId="{B623CFEB-F18A-449C-BFC0-6BA49EFB31E5}" destId="{B4420FBB-B359-491F-8C4E-20B436FFF7EA}" srcOrd="1" destOrd="0" presId="urn:microsoft.com/office/officeart/2005/8/layout/bProcess4"/>
    <dgm:cxn modelId="{096EC410-D016-4814-B776-75828D8E4864}" type="presParOf" srcId="{B6B5691C-AED8-42DB-974E-32D28619F1CB}" destId="{47D49D21-E6AD-4B16-923B-7B9EDAD57455}" srcOrd="3" destOrd="0" presId="urn:microsoft.com/office/officeart/2005/8/layout/bProcess4"/>
    <dgm:cxn modelId="{9B8C15BC-1E1D-4FE4-9FE2-5A018F3CAAF1}" type="presParOf" srcId="{B6B5691C-AED8-42DB-974E-32D28619F1CB}" destId="{7C5D2F62-0F66-4C23-AAFD-7FE8E35650A2}" srcOrd="4" destOrd="0" presId="urn:microsoft.com/office/officeart/2005/8/layout/bProcess4"/>
    <dgm:cxn modelId="{F087A67E-F783-4946-B311-314A38BF2E2B}" type="presParOf" srcId="{7C5D2F62-0F66-4C23-AAFD-7FE8E35650A2}" destId="{03DF27DF-FB77-4203-A33A-05B0A04DC030}" srcOrd="0" destOrd="0" presId="urn:microsoft.com/office/officeart/2005/8/layout/bProcess4"/>
    <dgm:cxn modelId="{9F83C9DC-383C-4B1B-A579-CB5C3E7CC877}" type="presParOf" srcId="{7C5D2F62-0F66-4C23-AAFD-7FE8E35650A2}" destId="{6AAF6570-73CA-4361-AD5B-F74CE35B8866}" srcOrd="1" destOrd="0" presId="urn:microsoft.com/office/officeart/2005/8/layout/bProcess4"/>
    <dgm:cxn modelId="{0D9D3DBF-E681-4B90-88C2-3F81929FA147}" type="presParOf" srcId="{B6B5691C-AED8-42DB-974E-32D28619F1CB}" destId="{1C2961CA-8808-44F5-A00F-075E9F2FFE81}" srcOrd="5" destOrd="0" presId="urn:microsoft.com/office/officeart/2005/8/layout/bProcess4"/>
    <dgm:cxn modelId="{35120ADA-6D47-4763-BDB5-960F824ECBA4}" type="presParOf" srcId="{B6B5691C-AED8-42DB-974E-32D28619F1CB}" destId="{B92F6D86-20B3-4DBF-AEF0-DA20F0503458}" srcOrd="6" destOrd="0" presId="urn:microsoft.com/office/officeart/2005/8/layout/bProcess4"/>
    <dgm:cxn modelId="{EBB8EC90-A32F-4FBA-9A99-C78CA450E0E4}" type="presParOf" srcId="{B92F6D86-20B3-4DBF-AEF0-DA20F0503458}" destId="{50DB503D-E4E7-4C37-B7AE-25AE4A2CEB33}" srcOrd="0" destOrd="0" presId="urn:microsoft.com/office/officeart/2005/8/layout/bProcess4"/>
    <dgm:cxn modelId="{8142E24E-278E-4927-ACE9-8E06F26B1BE2}" type="presParOf" srcId="{B92F6D86-20B3-4DBF-AEF0-DA20F0503458}" destId="{982E24CB-7AC4-4651-93D1-DCB6DC9FB1D6}" srcOrd="1" destOrd="0" presId="urn:microsoft.com/office/officeart/2005/8/layout/bProcess4"/>
    <dgm:cxn modelId="{BD40DCCA-7D1F-4656-AFB9-4A4ED53330CB}" type="presParOf" srcId="{B6B5691C-AED8-42DB-974E-32D28619F1CB}" destId="{C7E08FDC-42CE-468C-B4F3-E0FAC21FFBF3}" srcOrd="7" destOrd="0" presId="urn:microsoft.com/office/officeart/2005/8/layout/bProcess4"/>
    <dgm:cxn modelId="{363E76E1-B06D-4FB1-85A5-D6B45AC46998}" type="presParOf" srcId="{B6B5691C-AED8-42DB-974E-32D28619F1CB}" destId="{C2689A57-4B90-4592-AA59-D979936DC61D}" srcOrd="8" destOrd="0" presId="urn:microsoft.com/office/officeart/2005/8/layout/bProcess4"/>
    <dgm:cxn modelId="{68FEB4C3-01DF-4A73-A252-346032571276}" type="presParOf" srcId="{C2689A57-4B90-4592-AA59-D979936DC61D}" destId="{DA887B9E-A19C-468F-A8B2-59CB5B0176E1}" srcOrd="0" destOrd="0" presId="urn:microsoft.com/office/officeart/2005/8/layout/bProcess4"/>
    <dgm:cxn modelId="{1504A880-3C9D-4759-8D09-5BB610F05806}" type="presParOf" srcId="{C2689A57-4B90-4592-AA59-D979936DC61D}" destId="{CA3E335F-ECAC-4A0D-97C5-F9105C5257B9}" srcOrd="1" destOrd="0" presId="urn:microsoft.com/office/officeart/2005/8/layout/bProcess4"/>
    <dgm:cxn modelId="{773BBC10-AC06-4FDD-B6E2-DE9BA201E4A6}" type="presParOf" srcId="{B6B5691C-AED8-42DB-974E-32D28619F1CB}" destId="{2B0709E2-D4A3-4AD9-B17C-F781F727F878}" srcOrd="9" destOrd="0" presId="urn:microsoft.com/office/officeart/2005/8/layout/bProcess4"/>
    <dgm:cxn modelId="{AB4561DC-18AE-467F-BDFF-5DDDCEDAF050}" type="presParOf" srcId="{B6B5691C-AED8-42DB-974E-32D28619F1CB}" destId="{D86D66E6-64AB-455F-B8AD-98FCDD3A10AD}" srcOrd="10" destOrd="0" presId="urn:microsoft.com/office/officeart/2005/8/layout/bProcess4"/>
    <dgm:cxn modelId="{D34C8F4B-184C-4F63-B1B7-2F8A9328F919}" type="presParOf" srcId="{D86D66E6-64AB-455F-B8AD-98FCDD3A10AD}" destId="{676BF5DE-BA77-4F71-BCD2-432F11F292EB}" srcOrd="0" destOrd="0" presId="urn:microsoft.com/office/officeart/2005/8/layout/bProcess4"/>
    <dgm:cxn modelId="{85AFFE2F-72F3-4E8C-84B7-1796772AFA83}" type="presParOf" srcId="{D86D66E6-64AB-455F-B8AD-98FCDD3A10AD}" destId="{DCE9945C-1DAA-4561-8CF8-BECCA9934741}" srcOrd="1" destOrd="0" presId="urn:microsoft.com/office/officeart/2005/8/layout/bProcess4"/>
    <dgm:cxn modelId="{59896745-D302-4DEB-AE4F-F4B2EF71FACA}" type="presParOf" srcId="{B6B5691C-AED8-42DB-974E-32D28619F1CB}" destId="{684913E4-7A82-4A86-B4BF-6FC2C9059CEF}" srcOrd="11" destOrd="0" presId="urn:microsoft.com/office/officeart/2005/8/layout/bProcess4"/>
    <dgm:cxn modelId="{3F723948-B508-49EC-9A1B-FA3ED91C0160}" type="presParOf" srcId="{B6B5691C-AED8-42DB-974E-32D28619F1CB}" destId="{CF6CBF7F-B247-4DBC-BF9F-1453BCDFBBC5}" srcOrd="12" destOrd="0" presId="urn:microsoft.com/office/officeart/2005/8/layout/bProcess4"/>
    <dgm:cxn modelId="{0EAB318D-052F-4F95-BD79-D1794F87C29F}" type="presParOf" srcId="{CF6CBF7F-B247-4DBC-BF9F-1453BCDFBBC5}" destId="{6882A4CD-8D2D-4834-9F8B-6CC34C01CDA0}" srcOrd="0" destOrd="0" presId="urn:microsoft.com/office/officeart/2005/8/layout/bProcess4"/>
    <dgm:cxn modelId="{93D28191-2AA3-4DC4-9229-1512FB678F5A}" type="presParOf" srcId="{CF6CBF7F-B247-4DBC-BF9F-1453BCDFBBC5}" destId="{A7DFFF26-F943-442F-BBE1-8A2670C12965}" srcOrd="1" destOrd="0" presId="urn:microsoft.com/office/officeart/2005/8/layout/bProcess4"/>
    <dgm:cxn modelId="{D0EAFBE8-B6CC-4073-9140-0B0FD68CAE55}" type="presParOf" srcId="{B6B5691C-AED8-42DB-974E-32D28619F1CB}" destId="{C1E294E5-B90A-4F63-AC74-77AF3B8CC089}" srcOrd="13" destOrd="0" presId="urn:microsoft.com/office/officeart/2005/8/layout/bProcess4"/>
    <dgm:cxn modelId="{C9E1BC47-E0DB-456D-B6D7-678B69DAC643}" type="presParOf" srcId="{B6B5691C-AED8-42DB-974E-32D28619F1CB}" destId="{76039141-0D9D-449D-9725-F13593D10037}" srcOrd="14" destOrd="0" presId="urn:microsoft.com/office/officeart/2005/8/layout/bProcess4"/>
    <dgm:cxn modelId="{A51C0817-B086-4C14-9C17-856A4B619A78}" type="presParOf" srcId="{76039141-0D9D-449D-9725-F13593D10037}" destId="{439EE40F-B0C2-4125-8787-C7393973E741}" srcOrd="0" destOrd="0" presId="urn:microsoft.com/office/officeart/2005/8/layout/bProcess4"/>
    <dgm:cxn modelId="{02715A68-E335-4877-B75A-6D131D7615D4}" type="presParOf" srcId="{76039141-0D9D-449D-9725-F13593D10037}" destId="{8F46DE7A-FB57-4A2C-80FD-E7F5BAAD8CF0}" srcOrd="1" destOrd="0" presId="urn:microsoft.com/office/officeart/2005/8/layout/bProcess4"/>
    <dgm:cxn modelId="{03320481-31BB-4E9F-B8F3-E11A8D5C9F5C}" type="presParOf" srcId="{B6B5691C-AED8-42DB-974E-32D28619F1CB}" destId="{D0983456-5927-4076-8CEF-09ABF39AA052}" srcOrd="15" destOrd="0" presId="urn:microsoft.com/office/officeart/2005/8/layout/bProcess4"/>
    <dgm:cxn modelId="{5CA321C7-5637-4062-9625-F3735568993A}" type="presParOf" srcId="{B6B5691C-AED8-42DB-974E-32D28619F1CB}" destId="{F86DE36B-619C-47FD-B684-55C475BEFA1E}" srcOrd="16" destOrd="0" presId="urn:microsoft.com/office/officeart/2005/8/layout/bProcess4"/>
    <dgm:cxn modelId="{B8D110CE-86C5-4FF3-ADEE-9F78CAD80888}" type="presParOf" srcId="{F86DE36B-619C-47FD-B684-55C475BEFA1E}" destId="{E2492F89-DE9C-40FA-A4A8-4895159F82D4}" srcOrd="0" destOrd="0" presId="urn:microsoft.com/office/officeart/2005/8/layout/bProcess4"/>
    <dgm:cxn modelId="{D8D8D7D4-48CF-4523-BE43-F0E28D511C40}" type="presParOf" srcId="{F86DE36B-619C-47FD-B684-55C475BEFA1E}" destId="{0FBBC549-E633-4DF0-8652-739262B82CC4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01222-2F1F-4664-8912-9AEDE4269BDE}" type="doc">
      <dgm:prSet loTypeId="urn:microsoft.com/office/officeart/2005/8/layout/hProcess7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8ACF35-3400-45B2-BAF5-0FD46ED303A9}">
      <dgm:prSet phldrT="[Текст]"/>
      <dgm:spPr/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59A4C7C7-90EF-4A0F-8B54-B5A3D2F814CA}" type="parTrans" cxnId="{A502F5B1-05FF-4FB2-A769-E9D7F3ECBED5}">
      <dgm:prSet/>
      <dgm:spPr/>
      <dgm:t>
        <a:bodyPr/>
        <a:lstStyle/>
        <a:p>
          <a:endParaRPr lang="ru-RU"/>
        </a:p>
      </dgm:t>
    </dgm:pt>
    <dgm:pt modelId="{33FF2D4D-ECB2-4EA5-8DBD-E8090930BA86}" type="sibTrans" cxnId="{A502F5B1-05FF-4FB2-A769-E9D7F3ECBED5}">
      <dgm:prSet/>
      <dgm:spPr/>
      <dgm:t>
        <a:bodyPr/>
        <a:lstStyle/>
        <a:p>
          <a:endParaRPr lang="ru-RU"/>
        </a:p>
      </dgm:t>
    </dgm:pt>
    <dgm:pt modelId="{F0BA627A-6180-4CC4-868A-915A9027A188}">
      <dgm:prSet phldrT="[Текст]"/>
      <dgm:spPr/>
      <dgm:t>
        <a:bodyPr/>
        <a:lstStyle/>
        <a:p>
          <a:r>
            <a:rPr lang="ru-RU" dirty="0" smtClean="0"/>
            <a:t>-проведение маркетинговых исследований целевого рынка и самой компании</a:t>
          </a:r>
          <a:endParaRPr lang="ru-RU" dirty="0"/>
        </a:p>
      </dgm:t>
    </dgm:pt>
    <dgm:pt modelId="{771E4149-4916-4780-B214-95D3B2859C33}" type="parTrans" cxnId="{D9425696-C686-4D03-B544-8E880F432AB1}">
      <dgm:prSet/>
      <dgm:spPr/>
      <dgm:t>
        <a:bodyPr/>
        <a:lstStyle/>
        <a:p>
          <a:endParaRPr lang="ru-RU"/>
        </a:p>
      </dgm:t>
    </dgm:pt>
    <dgm:pt modelId="{F0CB57A8-58FF-4B07-8F6E-0F1CC492F194}" type="sibTrans" cxnId="{D9425696-C686-4D03-B544-8E880F432AB1}">
      <dgm:prSet/>
      <dgm:spPr/>
      <dgm:t>
        <a:bodyPr/>
        <a:lstStyle/>
        <a:p>
          <a:endParaRPr lang="ru-RU"/>
        </a:p>
      </dgm:t>
    </dgm:pt>
    <dgm:pt modelId="{D88E9173-ECB6-4C1B-9928-22CD1783F0CE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54C24929-3895-4448-8761-F77FBD823EC9}" type="parTrans" cxnId="{F8CBF485-0A10-4255-AFBF-776E7ED59A02}">
      <dgm:prSet/>
      <dgm:spPr/>
      <dgm:t>
        <a:bodyPr/>
        <a:lstStyle/>
        <a:p>
          <a:endParaRPr lang="ru-RU"/>
        </a:p>
      </dgm:t>
    </dgm:pt>
    <dgm:pt modelId="{7CA429EE-DFA3-46B9-B63B-349B22C31AAD}" type="sibTrans" cxnId="{F8CBF485-0A10-4255-AFBF-776E7ED59A02}">
      <dgm:prSet/>
      <dgm:spPr/>
      <dgm:t>
        <a:bodyPr/>
        <a:lstStyle/>
        <a:p>
          <a:endParaRPr lang="ru-RU"/>
        </a:p>
      </dgm:t>
    </dgm:pt>
    <dgm:pt modelId="{662E4F37-73DD-407D-A3E4-9143CD7F4A0C}">
      <dgm:prSet phldrT="[Текст]"/>
      <dgm:spPr/>
      <dgm:t>
        <a:bodyPr/>
        <a:lstStyle/>
        <a:p>
          <a:r>
            <a:rPr lang="ru-RU" dirty="0" smtClean="0"/>
            <a:t>-выбор оптимальной системы маркетинга (уровень принятия решений)</a:t>
          </a:r>
          <a:endParaRPr lang="ru-RU" dirty="0"/>
        </a:p>
      </dgm:t>
    </dgm:pt>
    <dgm:pt modelId="{90A93119-7A03-4F8C-A81C-A92C6C2D5AE6}" type="parTrans" cxnId="{9494A73E-585B-4764-BE44-0E30A91CF762}">
      <dgm:prSet/>
      <dgm:spPr/>
      <dgm:t>
        <a:bodyPr/>
        <a:lstStyle/>
        <a:p>
          <a:endParaRPr lang="ru-RU"/>
        </a:p>
      </dgm:t>
    </dgm:pt>
    <dgm:pt modelId="{E819D249-D3EF-45A1-AA54-369AA8DF0323}" type="sibTrans" cxnId="{9494A73E-585B-4764-BE44-0E30A91CF762}">
      <dgm:prSet/>
      <dgm:spPr/>
      <dgm:t>
        <a:bodyPr/>
        <a:lstStyle/>
        <a:p>
          <a:endParaRPr lang="ru-RU"/>
        </a:p>
      </dgm:t>
    </dgm:pt>
    <dgm:pt modelId="{93F0D903-B45D-4822-99D0-E353B877917F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D2BEDD31-DCEC-4A4C-85D4-9C27A9276310}" type="parTrans" cxnId="{ACEFDF52-69E9-4BBB-9E46-5B4FADAC093C}">
      <dgm:prSet/>
      <dgm:spPr/>
      <dgm:t>
        <a:bodyPr/>
        <a:lstStyle/>
        <a:p>
          <a:endParaRPr lang="ru-RU"/>
        </a:p>
      </dgm:t>
    </dgm:pt>
    <dgm:pt modelId="{14952BBB-EEC3-4F35-B7E8-BCD9FD2C57EC}" type="sibTrans" cxnId="{ACEFDF52-69E9-4BBB-9E46-5B4FADAC093C}">
      <dgm:prSet/>
      <dgm:spPr/>
      <dgm:t>
        <a:bodyPr/>
        <a:lstStyle/>
        <a:p>
          <a:endParaRPr lang="ru-RU"/>
        </a:p>
      </dgm:t>
    </dgm:pt>
    <dgm:pt modelId="{BC40E345-9B9E-4267-A0C2-4E9AB29F2BA8}">
      <dgm:prSet phldrT="[Текст]"/>
      <dgm:spPr/>
      <dgm:t>
        <a:bodyPr/>
        <a:lstStyle/>
        <a:p>
          <a:r>
            <a:rPr lang="ru-RU" dirty="0" smtClean="0"/>
            <a:t>-определение практических решений по оперативному маркетингу (уровень </a:t>
          </a:r>
          <a:r>
            <a:rPr lang="ru-RU" dirty="0" err="1" smtClean="0"/>
            <a:t>хоз</a:t>
          </a:r>
          <a:r>
            <a:rPr lang="ru-RU" dirty="0" smtClean="0"/>
            <a:t>. деятельности)</a:t>
          </a:r>
          <a:endParaRPr lang="ru-RU" dirty="0"/>
        </a:p>
      </dgm:t>
    </dgm:pt>
    <dgm:pt modelId="{5E3680D4-0F82-4F22-8516-70701698AE9E}" type="parTrans" cxnId="{91111BDB-F817-4158-BF9D-C8534B9DD2ED}">
      <dgm:prSet/>
      <dgm:spPr/>
      <dgm:t>
        <a:bodyPr/>
        <a:lstStyle/>
        <a:p>
          <a:endParaRPr lang="ru-RU"/>
        </a:p>
      </dgm:t>
    </dgm:pt>
    <dgm:pt modelId="{F4E4B4E9-3A54-48A9-9445-FA7238F83ED2}" type="sibTrans" cxnId="{91111BDB-F817-4158-BF9D-C8534B9DD2ED}">
      <dgm:prSet/>
      <dgm:spPr/>
      <dgm:t>
        <a:bodyPr/>
        <a:lstStyle/>
        <a:p>
          <a:endParaRPr lang="ru-RU"/>
        </a:p>
      </dgm:t>
    </dgm:pt>
    <dgm:pt modelId="{20C1C15B-C7F8-45A8-AF2A-40A28A54E137}" type="pres">
      <dgm:prSet presAssocID="{61801222-2F1F-4664-8912-9AEDE4269B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56460-0B36-491B-92BB-C5D577DE7279}" type="pres">
      <dgm:prSet presAssocID="{9F8ACF35-3400-45B2-BAF5-0FD46ED303A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3FB37-D433-4C08-80C7-0C077091A030}" type="pres">
      <dgm:prSet presAssocID="{9F8ACF35-3400-45B2-BAF5-0FD46ED303A9}" presName="bgRect" presStyleLbl="node1" presStyleIdx="0" presStyleCnt="3" custLinFactNeighborX="1575" custLinFactNeighborY="25395"/>
      <dgm:spPr/>
      <dgm:t>
        <a:bodyPr/>
        <a:lstStyle/>
        <a:p>
          <a:endParaRPr lang="ru-RU"/>
        </a:p>
      </dgm:t>
    </dgm:pt>
    <dgm:pt modelId="{866B7512-BE28-48B4-AB0C-F92D16040C5B}" type="pres">
      <dgm:prSet presAssocID="{9F8ACF35-3400-45B2-BAF5-0FD46ED303A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E39D-B324-428E-B5A3-B042E5131EA8}" type="pres">
      <dgm:prSet presAssocID="{9F8ACF35-3400-45B2-BAF5-0FD46ED303A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21B60-2DC6-4754-9660-71E71E170D58}" type="pres">
      <dgm:prSet presAssocID="{33FF2D4D-ECB2-4EA5-8DBD-E8090930BA86}" presName="hSp" presStyleCnt="0"/>
      <dgm:spPr/>
      <dgm:t>
        <a:bodyPr/>
        <a:lstStyle/>
        <a:p>
          <a:endParaRPr lang="ru-RU"/>
        </a:p>
      </dgm:t>
    </dgm:pt>
    <dgm:pt modelId="{D97B1123-D30B-4149-9343-05644206C8E6}" type="pres">
      <dgm:prSet presAssocID="{33FF2D4D-ECB2-4EA5-8DBD-E8090930BA86}" presName="vProcSp" presStyleCnt="0"/>
      <dgm:spPr/>
      <dgm:t>
        <a:bodyPr/>
        <a:lstStyle/>
        <a:p>
          <a:endParaRPr lang="ru-RU"/>
        </a:p>
      </dgm:t>
    </dgm:pt>
    <dgm:pt modelId="{62CE0D1A-169A-4FF3-A850-95E3B2ED717F}" type="pres">
      <dgm:prSet presAssocID="{33FF2D4D-ECB2-4EA5-8DBD-E8090930BA86}" presName="vSp1" presStyleCnt="0"/>
      <dgm:spPr/>
      <dgm:t>
        <a:bodyPr/>
        <a:lstStyle/>
        <a:p>
          <a:endParaRPr lang="ru-RU"/>
        </a:p>
      </dgm:t>
    </dgm:pt>
    <dgm:pt modelId="{72EF8871-FD26-40B7-9D57-9A8B2DB6C45D}" type="pres">
      <dgm:prSet presAssocID="{33FF2D4D-ECB2-4EA5-8DBD-E8090930BA86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7D80E435-BD34-4D6E-946F-55D275903622}" type="pres">
      <dgm:prSet presAssocID="{33FF2D4D-ECB2-4EA5-8DBD-E8090930BA86}" presName="vSp2" presStyleCnt="0"/>
      <dgm:spPr/>
      <dgm:t>
        <a:bodyPr/>
        <a:lstStyle/>
        <a:p>
          <a:endParaRPr lang="ru-RU"/>
        </a:p>
      </dgm:t>
    </dgm:pt>
    <dgm:pt modelId="{29CC886F-0F73-435A-868E-1C8B51BD0ABD}" type="pres">
      <dgm:prSet presAssocID="{33FF2D4D-ECB2-4EA5-8DBD-E8090930BA86}" presName="sibTrans" presStyleCnt="0"/>
      <dgm:spPr/>
      <dgm:t>
        <a:bodyPr/>
        <a:lstStyle/>
        <a:p>
          <a:endParaRPr lang="ru-RU"/>
        </a:p>
      </dgm:t>
    </dgm:pt>
    <dgm:pt modelId="{529E33F3-C496-41C6-87FB-CC8F58E560E4}" type="pres">
      <dgm:prSet presAssocID="{D88E9173-ECB6-4C1B-9928-22CD1783F0C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7FC19-E884-43F2-BE96-55A04AE02C48}" type="pres">
      <dgm:prSet presAssocID="{D88E9173-ECB6-4C1B-9928-22CD1783F0CE}" presName="bgRect" presStyleLbl="node1" presStyleIdx="1" presStyleCnt="3" custLinFactNeighborX="-1984" custLinFactNeighborY="34279"/>
      <dgm:spPr/>
      <dgm:t>
        <a:bodyPr/>
        <a:lstStyle/>
        <a:p>
          <a:endParaRPr lang="ru-RU"/>
        </a:p>
      </dgm:t>
    </dgm:pt>
    <dgm:pt modelId="{8834A574-6FF2-43FA-91CB-C49F7BB853B3}" type="pres">
      <dgm:prSet presAssocID="{D88E9173-ECB6-4C1B-9928-22CD1783F0C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1E36-79FF-41DA-ACF3-351201DC6A3D}" type="pres">
      <dgm:prSet presAssocID="{D88E9173-ECB6-4C1B-9928-22CD1783F0C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7022-F8BB-46EC-8227-5E0597137626}" type="pres">
      <dgm:prSet presAssocID="{7CA429EE-DFA3-46B9-B63B-349B22C31AAD}" presName="hSp" presStyleCnt="0"/>
      <dgm:spPr/>
      <dgm:t>
        <a:bodyPr/>
        <a:lstStyle/>
        <a:p>
          <a:endParaRPr lang="ru-RU"/>
        </a:p>
      </dgm:t>
    </dgm:pt>
    <dgm:pt modelId="{22E30242-4AB0-4C03-879B-412C3188E51C}" type="pres">
      <dgm:prSet presAssocID="{7CA429EE-DFA3-46B9-B63B-349B22C31AAD}" presName="vProcSp" presStyleCnt="0"/>
      <dgm:spPr/>
      <dgm:t>
        <a:bodyPr/>
        <a:lstStyle/>
        <a:p>
          <a:endParaRPr lang="ru-RU"/>
        </a:p>
      </dgm:t>
    </dgm:pt>
    <dgm:pt modelId="{D0C2321A-912E-4BA0-8AD9-C4B01F626B19}" type="pres">
      <dgm:prSet presAssocID="{7CA429EE-DFA3-46B9-B63B-349B22C31AAD}" presName="vSp1" presStyleCnt="0"/>
      <dgm:spPr/>
      <dgm:t>
        <a:bodyPr/>
        <a:lstStyle/>
        <a:p>
          <a:endParaRPr lang="ru-RU"/>
        </a:p>
      </dgm:t>
    </dgm:pt>
    <dgm:pt modelId="{A531C4D9-B81F-4544-98C2-6B388CD38D26}" type="pres">
      <dgm:prSet presAssocID="{7CA429EE-DFA3-46B9-B63B-349B22C31AAD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9E74CD46-7C1E-4E30-BB54-3A2D0275C87A}" type="pres">
      <dgm:prSet presAssocID="{7CA429EE-DFA3-46B9-B63B-349B22C31AAD}" presName="vSp2" presStyleCnt="0"/>
      <dgm:spPr/>
      <dgm:t>
        <a:bodyPr/>
        <a:lstStyle/>
        <a:p>
          <a:endParaRPr lang="ru-RU"/>
        </a:p>
      </dgm:t>
    </dgm:pt>
    <dgm:pt modelId="{45E3F3E6-EEB9-4EF9-A5FF-1C3868B0A3E0}" type="pres">
      <dgm:prSet presAssocID="{7CA429EE-DFA3-46B9-B63B-349B22C31AAD}" presName="sibTrans" presStyleCnt="0"/>
      <dgm:spPr/>
      <dgm:t>
        <a:bodyPr/>
        <a:lstStyle/>
        <a:p>
          <a:endParaRPr lang="ru-RU"/>
        </a:p>
      </dgm:t>
    </dgm:pt>
    <dgm:pt modelId="{1C353116-2BDD-45AD-89A5-F6B3EA62CC8A}" type="pres">
      <dgm:prSet presAssocID="{93F0D903-B45D-4822-99D0-E353B877917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C1631-6745-41CC-BFCE-738F33073724}" type="pres">
      <dgm:prSet presAssocID="{93F0D903-B45D-4822-99D0-E353B877917F}" presName="bgRect" presStyleLbl="node1" presStyleIdx="2" presStyleCnt="3" custLinFactNeighborX="-5524" custLinFactNeighborY="36501"/>
      <dgm:spPr/>
      <dgm:t>
        <a:bodyPr/>
        <a:lstStyle/>
        <a:p>
          <a:endParaRPr lang="ru-RU"/>
        </a:p>
      </dgm:t>
    </dgm:pt>
    <dgm:pt modelId="{2F6DEEFC-05B0-451B-B94A-30009F34F0C7}" type="pres">
      <dgm:prSet presAssocID="{93F0D903-B45D-4822-99D0-E353B877917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A4C7-0ED5-4A34-9A2A-2852F69242F7}" type="pres">
      <dgm:prSet presAssocID="{93F0D903-B45D-4822-99D0-E353B877917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C32CF-A6DE-4E33-8C9B-7336ADF87257}" type="presOf" srcId="{9F8ACF35-3400-45B2-BAF5-0FD46ED303A9}" destId="{6523FB37-D433-4C08-80C7-0C077091A030}" srcOrd="0" destOrd="0" presId="urn:microsoft.com/office/officeart/2005/8/layout/hProcess7"/>
    <dgm:cxn modelId="{54C7CE96-3043-43D5-99A0-EBF3A5911686}" type="presOf" srcId="{662E4F37-73DD-407D-A3E4-9143CD7F4A0C}" destId="{17B61E36-79FF-41DA-ACF3-351201DC6A3D}" srcOrd="0" destOrd="0" presId="urn:microsoft.com/office/officeart/2005/8/layout/hProcess7"/>
    <dgm:cxn modelId="{465071FF-6AA5-4A74-8D6C-B0181C06201C}" type="presOf" srcId="{93F0D903-B45D-4822-99D0-E353B877917F}" destId="{903C1631-6745-41CC-BFCE-738F33073724}" srcOrd="0" destOrd="0" presId="urn:microsoft.com/office/officeart/2005/8/layout/hProcess7"/>
    <dgm:cxn modelId="{44E69898-7808-4A65-9B05-D12A032C0681}" type="presOf" srcId="{93F0D903-B45D-4822-99D0-E353B877917F}" destId="{2F6DEEFC-05B0-451B-B94A-30009F34F0C7}" srcOrd="1" destOrd="0" presId="urn:microsoft.com/office/officeart/2005/8/layout/hProcess7"/>
    <dgm:cxn modelId="{D9425696-C686-4D03-B544-8E880F432AB1}" srcId="{9F8ACF35-3400-45B2-BAF5-0FD46ED303A9}" destId="{F0BA627A-6180-4CC4-868A-915A9027A188}" srcOrd="0" destOrd="0" parTransId="{771E4149-4916-4780-B214-95D3B2859C33}" sibTransId="{F0CB57A8-58FF-4B07-8F6E-0F1CC492F194}"/>
    <dgm:cxn modelId="{A502F5B1-05FF-4FB2-A769-E9D7F3ECBED5}" srcId="{61801222-2F1F-4664-8912-9AEDE4269BDE}" destId="{9F8ACF35-3400-45B2-BAF5-0FD46ED303A9}" srcOrd="0" destOrd="0" parTransId="{59A4C7C7-90EF-4A0F-8B54-B5A3D2F814CA}" sibTransId="{33FF2D4D-ECB2-4EA5-8DBD-E8090930BA86}"/>
    <dgm:cxn modelId="{91EE7051-B0D2-4730-BBF7-88846E329F66}" type="presOf" srcId="{D88E9173-ECB6-4C1B-9928-22CD1783F0CE}" destId="{AE97FC19-E884-43F2-BE96-55A04AE02C48}" srcOrd="0" destOrd="0" presId="urn:microsoft.com/office/officeart/2005/8/layout/hProcess7"/>
    <dgm:cxn modelId="{ACF1B961-94E9-43F8-B1D8-2D2580AFF1E7}" type="presOf" srcId="{9F8ACF35-3400-45B2-BAF5-0FD46ED303A9}" destId="{866B7512-BE28-48B4-AB0C-F92D16040C5B}" srcOrd="1" destOrd="0" presId="urn:microsoft.com/office/officeart/2005/8/layout/hProcess7"/>
    <dgm:cxn modelId="{ACEFDF52-69E9-4BBB-9E46-5B4FADAC093C}" srcId="{61801222-2F1F-4664-8912-9AEDE4269BDE}" destId="{93F0D903-B45D-4822-99D0-E353B877917F}" srcOrd="2" destOrd="0" parTransId="{D2BEDD31-DCEC-4A4C-85D4-9C27A9276310}" sibTransId="{14952BBB-EEC3-4F35-B7E8-BCD9FD2C57EC}"/>
    <dgm:cxn modelId="{23DA4C93-FBE8-4439-8DFA-BAC0B77EA24A}" type="presOf" srcId="{61801222-2F1F-4664-8912-9AEDE4269BDE}" destId="{20C1C15B-C7F8-45A8-AF2A-40A28A54E137}" srcOrd="0" destOrd="0" presId="urn:microsoft.com/office/officeart/2005/8/layout/hProcess7"/>
    <dgm:cxn modelId="{7CF72546-B77E-4A71-9A71-9ED364DFE866}" type="presOf" srcId="{F0BA627A-6180-4CC4-868A-915A9027A188}" destId="{73C9E39D-B324-428E-B5A3-B042E5131EA8}" srcOrd="0" destOrd="0" presId="urn:microsoft.com/office/officeart/2005/8/layout/hProcess7"/>
    <dgm:cxn modelId="{F8CBF485-0A10-4255-AFBF-776E7ED59A02}" srcId="{61801222-2F1F-4664-8912-9AEDE4269BDE}" destId="{D88E9173-ECB6-4C1B-9928-22CD1783F0CE}" srcOrd="1" destOrd="0" parTransId="{54C24929-3895-4448-8761-F77FBD823EC9}" sibTransId="{7CA429EE-DFA3-46B9-B63B-349B22C31AAD}"/>
    <dgm:cxn modelId="{E0B97FAB-4D7A-4078-A9D9-6AA4909A3D75}" type="presOf" srcId="{BC40E345-9B9E-4267-A0C2-4E9AB29F2BA8}" destId="{BC60A4C7-0ED5-4A34-9A2A-2852F69242F7}" srcOrd="0" destOrd="0" presId="urn:microsoft.com/office/officeart/2005/8/layout/hProcess7"/>
    <dgm:cxn modelId="{0E8334A9-73CE-4079-9918-A9E10263D83A}" type="presOf" srcId="{D88E9173-ECB6-4C1B-9928-22CD1783F0CE}" destId="{8834A574-6FF2-43FA-91CB-C49F7BB853B3}" srcOrd="1" destOrd="0" presId="urn:microsoft.com/office/officeart/2005/8/layout/hProcess7"/>
    <dgm:cxn modelId="{9494A73E-585B-4764-BE44-0E30A91CF762}" srcId="{D88E9173-ECB6-4C1B-9928-22CD1783F0CE}" destId="{662E4F37-73DD-407D-A3E4-9143CD7F4A0C}" srcOrd="0" destOrd="0" parTransId="{90A93119-7A03-4F8C-A81C-A92C6C2D5AE6}" sibTransId="{E819D249-D3EF-45A1-AA54-369AA8DF0323}"/>
    <dgm:cxn modelId="{91111BDB-F817-4158-BF9D-C8534B9DD2ED}" srcId="{93F0D903-B45D-4822-99D0-E353B877917F}" destId="{BC40E345-9B9E-4267-A0C2-4E9AB29F2BA8}" srcOrd="0" destOrd="0" parTransId="{5E3680D4-0F82-4F22-8516-70701698AE9E}" sibTransId="{F4E4B4E9-3A54-48A9-9445-FA7238F83ED2}"/>
    <dgm:cxn modelId="{C7F02965-8E30-4285-95A5-55A679EC48CA}" type="presParOf" srcId="{20C1C15B-C7F8-45A8-AF2A-40A28A54E137}" destId="{FB456460-0B36-491B-92BB-C5D577DE7279}" srcOrd="0" destOrd="0" presId="urn:microsoft.com/office/officeart/2005/8/layout/hProcess7"/>
    <dgm:cxn modelId="{2127770A-2A1C-4A67-98FC-5B34046A3909}" type="presParOf" srcId="{FB456460-0B36-491B-92BB-C5D577DE7279}" destId="{6523FB37-D433-4C08-80C7-0C077091A030}" srcOrd="0" destOrd="0" presId="urn:microsoft.com/office/officeart/2005/8/layout/hProcess7"/>
    <dgm:cxn modelId="{E1A84FF5-1AA8-46D2-A6D4-9F671C0060D2}" type="presParOf" srcId="{FB456460-0B36-491B-92BB-C5D577DE7279}" destId="{866B7512-BE28-48B4-AB0C-F92D16040C5B}" srcOrd="1" destOrd="0" presId="urn:microsoft.com/office/officeart/2005/8/layout/hProcess7"/>
    <dgm:cxn modelId="{924CC40B-1844-47B9-90AF-192A372A491E}" type="presParOf" srcId="{FB456460-0B36-491B-92BB-C5D577DE7279}" destId="{73C9E39D-B324-428E-B5A3-B042E5131EA8}" srcOrd="2" destOrd="0" presId="urn:microsoft.com/office/officeart/2005/8/layout/hProcess7"/>
    <dgm:cxn modelId="{664DC1EC-5A18-47D2-BC05-99D0DC0EC302}" type="presParOf" srcId="{20C1C15B-C7F8-45A8-AF2A-40A28A54E137}" destId="{6B421B60-2DC6-4754-9660-71E71E170D58}" srcOrd="1" destOrd="0" presId="urn:microsoft.com/office/officeart/2005/8/layout/hProcess7"/>
    <dgm:cxn modelId="{63FCA194-9508-44A8-BB8D-BA21559C5414}" type="presParOf" srcId="{20C1C15B-C7F8-45A8-AF2A-40A28A54E137}" destId="{D97B1123-D30B-4149-9343-05644206C8E6}" srcOrd="2" destOrd="0" presId="urn:microsoft.com/office/officeart/2005/8/layout/hProcess7"/>
    <dgm:cxn modelId="{43C64766-42E9-48E0-85CA-FF1569D9005A}" type="presParOf" srcId="{D97B1123-D30B-4149-9343-05644206C8E6}" destId="{62CE0D1A-169A-4FF3-A850-95E3B2ED717F}" srcOrd="0" destOrd="0" presId="urn:microsoft.com/office/officeart/2005/8/layout/hProcess7"/>
    <dgm:cxn modelId="{D50956BC-4386-4D8B-A1E9-A8608B92B567}" type="presParOf" srcId="{D97B1123-D30B-4149-9343-05644206C8E6}" destId="{72EF8871-FD26-40B7-9D57-9A8B2DB6C45D}" srcOrd="1" destOrd="0" presId="urn:microsoft.com/office/officeart/2005/8/layout/hProcess7"/>
    <dgm:cxn modelId="{BCE078B3-DF6F-4F95-AA10-A240DB2838FA}" type="presParOf" srcId="{D97B1123-D30B-4149-9343-05644206C8E6}" destId="{7D80E435-BD34-4D6E-946F-55D275903622}" srcOrd="2" destOrd="0" presId="urn:microsoft.com/office/officeart/2005/8/layout/hProcess7"/>
    <dgm:cxn modelId="{23E977C1-0CD9-4F8E-8FCA-1570F08FC27C}" type="presParOf" srcId="{20C1C15B-C7F8-45A8-AF2A-40A28A54E137}" destId="{29CC886F-0F73-435A-868E-1C8B51BD0ABD}" srcOrd="3" destOrd="0" presId="urn:microsoft.com/office/officeart/2005/8/layout/hProcess7"/>
    <dgm:cxn modelId="{0D1BD01B-1C5F-4C27-A621-807853A0599E}" type="presParOf" srcId="{20C1C15B-C7F8-45A8-AF2A-40A28A54E137}" destId="{529E33F3-C496-41C6-87FB-CC8F58E560E4}" srcOrd="4" destOrd="0" presId="urn:microsoft.com/office/officeart/2005/8/layout/hProcess7"/>
    <dgm:cxn modelId="{B04DF70E-2BA3-4EB1-841B-8F3C52B60227}" type="presParOf" srcId="{529E33F3-C496-41C6-87FB-CC8F58E560E4}" destId="{AE97FC19-E884-43F2-BE96-55A04AE02C48}" srcOrd="0" destOrd="0" presId="urn:microsoft.com/office/officeart/2005/8/layout/hProcess7"/>
    <dgm:cxn modelId="{B0F0CFA6-3B89-4C83-83BD-A539710AD0D1}" type="presParOf" srcId="{529E33F3-C496-41C6-87FB-CC8F58E560E4}" destId="{8834A574-6FF2-43FA-91CB-C49F7BB853B3}" srcOrd="1" destOrd="0" presId="urn:microsoft.com/office/officeart/2005/8/layout/hProcess7"/>
    <dgm:cxn modelId="{3E8E81E6-D8C1-4833-9EFB-459FD79DC5ED}" type="presParOf" srcId="{529E33F3-C496-41C6-87FB-CC8F58E560E4}" destId="{17B61E36-79FF-41DA-ACF3-351201DC6A3D}" srcOrd="2" destOrd="0" presId="urn:microsoft.com/office/officeart/2005/8/layout/hProcess7"/>
    <dgm:cxn modelId="{AD2418EA-B29F-4271-8E82-0EFCEF25FB7F}" type="presParOf" srcId="{20C1C15B-C7F8-45A8-AF2A-40A28A54E137}" destId="{E8077022-F8BB-46EC-8227-5E0597137626}" srcOrd="5" destOrd="0" presId="urn:microsoft.com/office/officeart/2005/8/layout/hProcess7"/>
    <dgm:cxn modelId="{17001ABF-7135-42CC-9640-2BF37DF8F4B6}" type="presParOf" srcId="{20C1C15B-C7F8-45A8-AF2A-40A28A54E137}" destId="{22E30242-4AB0-4C03-879B-412C3188E51C}" srcOrd="6" destOrd="0" presId="urn:microsoft.com/office/officeart/2005/8/layout/hProcess7"/>
    <dgm:cxn modelId="{41974A98-3676-48E4-BDFC-68B5DBD847D8}" type="presParOf" srcId="{22E30242-4AB0-4C03-879B-412C3188E51C}" destId="{D0C2321A-912E-4BA0-8AD9-C4B01F626B19}" srcOrd="0" destOrd="0" presId="urn:microsoft.com/office/officeart/2005/8/layout/hProcess7"/>
    <dgm:cxn modelId="{7C22B74B-02F9-4830-B63A-8F9176E9531E}" type="presParOf" srcId="{22E30242-4AB0-4C03-879B-412C3188E51C}" destId="{A531C4D9-B81F-4544-98C2-6B388CD38D26}" srcOrd="1" destOrd="0" presId="urn:microsoft.com/office/officeart/2005/8/layout/hProcess7"/>
    <dgm:cxn modelId="{D32DFEF6-7EE3-48B8-86A7-178F36453C84}" type="presParOf" srcId="{22E30242-4AB0-4C03-879B-412C3188E51C}" destId="{9E74CD46-7C1E-4E30-BB54-3A2D0275C87A}" srcOrd="2" destOrd="0" presId="urn:microsoft.com/office/officeart/2005/8/layout/hProcess7"/>
    <dgm:cxn modelId="{CFEF3426-A759-4407-B5A6-09238C4B0DF9}" type="presParOf" srcId="{20C1C15B-C7F8-45A8-AF2A-40A28A54E137}" destId="{45E3F3E6-EEB9-4EF9-A5FF-1C3868B0A3E0}" srcOrd="7" destOrd="0" presId="urn:microsoft.com/office/officeart/2005/8/layout/hProcess7"/>
    <dgm:cxn modelId="{8700196C-1715-4927-8638-0BCA7EB93F54}" type="presParOf" srcId="{20C1C15B-C7F8-45A8-AF2A-40A28A54E137}" destId="{1C353116-2BDD-45AD-89A5-F6B3EA62CC8A}" srcOrd="8" destOrd="0" presId="urn:microsoft.com/office/officeart/2005/8/layout/hProcess7"/>
    <dgm:cxn modelId="{B56B4FB2-EC81-4A4F-ACC4-A2297DA2BABD}" type="presParOf" srcId="{1C353116-2BDD-45AD-89A5-F6B3EA62CC8A}" destId="{903C1631-6745-41CC-BFCE-738F33073724}" srcOrd="0" destOrd="0" presId="urn:microsoft.com/office/officeart/2005/8/layout/hProcess7"/>
    <dgm:cxn modelId="{8B76A6A8-64C4-4AAB-A63B-711FACD0AAE3}" type="presParOf" srcId="{1C353116-2BDD-45AD-89A5-F6B3EA62CC8A}" destId="{2F6DEEFC-05B0-451B-B94A-30009F34F0C7}" srcOrd="1" destOrd="0" presId="urn:microsoft.com/office/officeart/2005/8/layout/hProcess7"/>
    <dgm:cxn modelId="{C4D9241D-7D5B-4B7E-B8D9-D0E7502354C9}" type="presParOf" srcId="{1C353116-2BDD-45AD-89A5-F6B3EA62CC8A}" destId="{BC60A4C7-0ED5-4A34-9A2A-2852F69242F7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496"/>
            <a:ext cx="7772400" cy="1470025"/>
          </a:xfrm>
        </p:spPr>
        <p:txBody>
          <a:bodyPr/>
          <a:lstStyle/>
          <a:p>
            <a:r>
              <a:rPr lang="ru-RU" dirty="0" smtClean="0"/>
              <a:t>УФ СИТ «Империал»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143000"/>
          </a:xfrm>
        </p:spPr>
        <p:txBody>
          <a:bodyPr/>
          <a:lstStyle/>
          <a:p>
            <a:r>
              <a:rPr lang="ru-RU" dirty="0" smtClean="0"/>
              <a:t>Маркетинговый отдел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5072066" cy="928694"/>
          </a:xfrm>
        </p:spPr>
        <p:txBody>
          <a:bodyPr/>
          <a:lstStyle/>
          <a:p>
            <a:r>
              <a:rPr lang="ru-RU" dirty="0" smtClean="0"/>
              <a:t>Структура отдела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30" y="214290"/>
            <a:ext cx="3643370" cy="1285884"/>
          </a:xfrm>
        </p:spPr>
        <p:txBody>
          <a:bodyPr/>
          <a:lstStyle/>
          <a:p>
            <a:r>
              <a:rPr lang="ru-RU" dirty="0" smtClean="0"/>
              <a:t>Цели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71678"/>
            <a:ext cx="8229600" cy="1143000"/>
          </a:xfrm>
        </p:spPr>
        <p:txBody>
          <a:bodyPr/>
          <a:lstStyle/>
          <a:p>
            <a:r>
              <a:rPr lang="ru-RU" dirty="0" smtClean="0"/>
              <a:t>Задачи отдела маркетинга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8612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1.Разработка маркетинговой стратегии</a:t>
            </a:r>
          </a:p>
          <a:p>
            <a:r>
              <a:rPr lang="ru-RU" sz="2800" dirty="0" smtClean="0"/>
              <a:t>2.Анализ положения предприятия на рынке , его финансово-хозяйственной деятельности и эффективности управления предприятием</a:t>
            </a:r>
          </a:p>
          <a:p>
            <a:r>
              <a:rPr lang="ru-RU" sz="2800" dirty="0" smtClean="0"/>
              <a:t>3.Разработка стратегии развития предприятия</a:t>
            </a:r>
          </a:p>
          <a:p>
            <a:r>
              <a:rPr lang="ru-RU" sz="2800" dirty="0" smtClean="0"/>
              <a:t>4.Исследование существующих сетей сбыта и систем снабжения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ru-RU" dirty="0" smtClean="0"/>
              <a:t>Общая схема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286124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136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УФ СИТ «Империал»</vt:lpstr>
      <vt:lpstr>Маркетинговый отдел</vt:lpstr>
      <vt:lpstr>Структура отдела</vt:lpstr>
      <vt:lpstr>Цели:</vt:lpstr>
      <vt:lpstr>Задачи отдела маркетинга:</vt:lpstr>
      <vt:lpstr>Общая схема работы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MOST</dc:creator>
  <cp:lastModifiedBy>Маринка</cp:lastModifiedBy>
  <cp:revision>26</cp:revision>
  <dcterms:created xsi:type="dcterms:W3CDTF">2010-11-18T05:18:40Z</dcterms:created>
  <dcterms:modified xsi:type="dcterms:W3CDTF">2010-11-18T16:00:04Z</dcterms:modified>
</cp:coreProperties>
</file>