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69850" h="6985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ООО «ИМПЕРИАЛ»</a:t>
            </a:r>
            <a:endParaRPr lang="ru-RU" sz="6600" b="1" cap="all" dirty="0">
              <a:ln>
                <a:solidFill>
                  <a:srgbClr val="FF8400"/>
                </a:solidFill>
              </a:ln>
              <a:solidFill>
                <a:srgbClr val="FF84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08504" cy="15144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СТУДЕНЧЕСКИЕ ИННОВАЦИОННЫЕ ТЕХНОЛОГИИ</a:t>
            </a:r>
            <a:endParaRPr lang="ru-RU" sz="4400" b="1" cap="all" dirty="0">
              <a:ln>
                <a:solidFill>
                  <a:srgbClr val="FF8400"/>
                </a:solidFill>
              </a:ln>
              <a:solidFill>
                <a:srgbClr val="FF84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0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6072198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Архив документов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928670"/>
            <a:ext cx="4572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Сколько хранить документы?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Документы нужно хранить как минимум до тех пор, пока их могут потребовать налоговые инспекторы при проверке. На основании пункта 4 статьи 89 Налогового кодекса РФ проверить могут период, не превышающий трех календарных лет, предшествующих году вынесения решения о проверке. Значит, документы трех предыдущих лет нужно хранить обязательно.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46" y="4272677"/>
            <a:ext cx="821535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 тем налоговое законодательство прибавляет к этому сроку еще один год. Согласно подпункту 8 пункта 1 статьи 23 Налогового кодекса РФ, налогоплательщики обязаны обеспечивать сохранность документов, необходимых для исчисления и уплаты налогов, в течение четырех лет. К ним относятся данные бухгалтерского и налогового учета, а также документы, подтверждающие получение доходов, осуществление расходов и уплату (удержание) налогов. Аналогичное требование установлено для налоговых агентов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подп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5 п. 3 ст. 24 Налогового кодекса РФ).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900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929058" cy="49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2857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процедуры и документация бухгалтерии</a:t>
            </a:r>
            <a:endParaRPr lang="ru-RU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29718" cy="15716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Учетная политика организации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8358246" cy="5214974"/>
          </a:xfrm>
        </p:spPr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Учётная политика — совокупность способов ведения бухгалтерского учёта — первичного наблюдения, стоимостного измерения, текущей группировки и итогового обобщения фактов хозяйственной деятельности</a:t>
            </a:r>
          </a:p>
          <a:p>
            <a:pPr algn="l"/>
            <a:endParaRPr lang="ru-RU" b="1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Положение по бухгалтерскому учету 1/2008 предъявляет следующие требования к качеству информации: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полноты (полнота отражения в бухгалтерском учете всех фактов хозяйственной деятельности);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своевременности (своевременное отражение фактов хозяйственной деятельности в бухгалтерском учете и бухгалтерской отчетности);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осмотрительности (большую готовность к признанию в бухгалтерском учете расходов и обязательств, чем возможных доходов и активов, не допуская создания скрытых резервов);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приоритета содержания перед формой (отражение в бухгалтерском учете фактов хозяйственной деятельности, исходя не столько из их правовой формы, сколько из их экономического содержания и условий хозяйствования);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непротиворечивости (тождество данных аналитического учета оборотами остаткам по счетам синтетического учета на последний календарный день каждого месяца);</a:t>
            </a:r>
          </a:p>
          <a:p>
            <a:pPr algn="l"/>
            <a:r>
              <a:rPr lang="ru-RU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требование рациональности (рациональное ведение бухгалтерского учета исходя из условий хозяйствования и величины организации).</a:t>
            </a:r>
          </a:p>
          <a:p>
            <a:pPr algn="l"/>
            <a:endParaRPr lang="ru-RU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Рабочий план счетов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642918"/>
            <a:ext cx="8929750" cy="364333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организации учета по упрощенной форме бухгалтерского учета малое предприятие на основе типового Плана счетов бухгалтерского учета финансово-хозяйственной деятельности предприятий, составляет рабочий План счетов бухгалтерского учета, который позволит вести учет средств и их источников в регистрах бухгалтерского учета по основным счетам. И тем самым обеспечивать контроль за наличием и сохранностью имущества, выполнением обязательств и достоверностью данных бухгалтерского учета.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64791"/>
            <a:ext cx="10287072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Рабочий План счетов бухгалтерского учета: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Наименование счета	                            Номер счета	     Объединяющий счет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средства	                                      01	         01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Нематериальные активы	                  04	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Амортизация основных средств                  02	         02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Амортизация нематериальных активов    05	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Оборудование к установке	                  07	         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Материалы	                                      10	         10 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Заготовление и приобретение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материальных ценностей	                  15	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Отклонение в стоимости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материальных ценностей	                  16		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Основное производство	                  20	          20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472254" cy="72547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Первичные документы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4577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876"/>
            <a:ext cx="4905371" cy="3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714356"/>
            <a:ext cx="435768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бухгалтерии первичный документ составляется в момент совершения хозяйственной операции и является первым свидетельством произошедших фактов.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14752"/>
            <a:ext cx="442915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Первичный документ подтверждает юридическую силу произведённой хозяйственной операции. Он устанавливает ответственность отдельных исполнителей за выполненные ими хозяйственные операции.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Учетные регистры и систематизация учетной информации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2861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1214422"/>
            <a:ext cx="45720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хозяйственные операции после их оформления первичными документами записываются в учетных регистров.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Учетный регистр - это специальная таблица, предназначенная для отображения документально оформленных хозяйственных операций В системе счетов, накопление и хранение учетной информации.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56673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3929066"/>
            <a:ext cx="31432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Систематизация учетной информации-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72" y="0"/>
            <a:ext cx="811532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Расчетно-платежная ведомость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1071546"/>
            <a:ext cx="9472650" cy="26432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Расчётно-платёжная ведомость, бухгалтерский документ для расчётов по заработной плате и выдачи её рабочим и служащим, применяемый на предприятиях и в организациях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88933"/>
            <a:ext cx="6786578" cy="39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85776"/>
            <a:ext cx="7467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Бухгалтерский баланс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86676" cy="32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942978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Бухгалтерский баланс — основная форма бухгалтерской отчетности, способ группировки активов и пассивов организации в денежном выражении. Он характеризует имущественное и финансовое состояние организации на отчетную дату.</a:t>
            </a:r>
          </a:p>
          <a:p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Имеет форму двусторонней таблицы: одна сторона — активы, то есть требования и вложения; вторая — пассивы, то есть обязательства и капитал.</a:t>
            </a:r>
          </a:p>
          <a:p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Основное свойство отчёта в том, что суммарные активы всегда равны суммарным пассивам. Это обусловлено тем, что при отражении операций на счетах в балансе соблюдается принцип двойной записи.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Смета доходов и расходов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7461"/>
            <a:ext cx="9144000" cy="50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90011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Смета является основой финансового планирования некоммерческой организации. Обычно она составляется на календарный год (перед его началом) и утверждается ее высшим органом управления.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ООО «ИМПЕРИАЛ»</vt:lpstr>
      <vt:lpstr>Рабочие процедуры и документация бухгалтерии</vt:lpstr>
      <vt:lpstr>Учетная политика организации</vt:lpstr>
      <vt:lpstr>Рабочий план счетов </vt:lpstr>
      <vt:lpstr>Первичные документы</vt:lpstr>
      <vt:lpstr>Учетные регистры и систематизация учетной информации</vt:lpstr>
      <vt:lpstr>Расчетно-платежная ведомость</vt:lpstr>
      <vt:lpstr>Бухгалтерский баланс</vt:lpstr>
      <vt:lpstr>Смета доходов и расходов</vt:lpstr>
      <vt:lpstr>Архив документов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MOST</dc:creator>
  <cp:lastModifiedBy>SPEK</cp:lastModifiedBy>
  <cp:revision>9</cp:revision>
  <dcterms:created xsi:type="dcterms:W3CDTF">2010-11-18T05:18:40Z</dcterms:created>
  <dcterms:modified xsi:type="dcterms:W3CDTF">2010-11-18T13:43:15Z</dcterms:modified>
</cp:coreProperties>
</file>