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0" d="100"/>
          <a:sy n="80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C13EA-C736-408C-B43E-301B90C55F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77CBD-E9D9-4FA5-93D2-4766C55952B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ТЕХНОЛОГИЧЕСКИЙ ОТДЕЛ</a:t>
          </a:r>
          <a:endParaRPr lang="ru-RU" sz="1800" dirty="0">
            <a:solidFill>
              <a:schemeClr val="tx1"/>
            </a:solidFill>
          </a:endParaRPr>
        </a:p>
      </dgm:t>
    </dgm:pt>
    <dgm:pt modelId="{36451C0A-E90C-472B-95EC-2A7CB91EEB89}" type="parTrans" cxnId="{11E196E4-9028-435C-A216-BB4A07F49021}">
      <dgm:prSet/>
      <dgm:spPr/>
      <dgm:t>
        <a:bodyPr/>
        <a:lstStyle/>
        <a:p>
          <a:endParaRPr lang="ru-RU"/>
        </a:p>
      </dgm:t>
    </dgm:pt>
    <dgm:pt modelId="{AF578CE4-FF85-4A66-9EF2-A5EAD60E9D87}" type="sibTrans" cxnId="{11E196E4-9028-435C-A216-BB4A07F49021}">
      <dgm:prSet/>
      <dgm:spPr/>
      <dgm:t>
        <a:bodyPr/>
        <a:lstStyle/>
        <a:p>
          <a:endParaRPr lang="ru-RU"/>
        </a:p>
      </dgm:t>
    </dgm:pt>
    <dgm:pt modelId="{CA9D2087-C685-41C4-8F2D-00D8364E8D8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Проектировщики</a:t>
          </a:r>
          <a:endParaRPr lang="ru-RU" sz="1800" dirty="0">
            <a:solidFill>
              <a:schemeClr val="tx1"/>
            </a:solidFill>
          </a:endParaRPr>
        </a:p>
      </dgm:t>
    </dgm:pt>
    <dgm:pt modelId="{F135C34D-BEF8-41AF-B769-B7664A6E6CD6}" type="parTrans" cxnId="{8676EA29-5127-44BF-8E66-B8F568014E56}">
      <dgm:prSet/>
      <dgm:spPr/>
      <dgm:t>
        <a:bodyPr/>
        <a:lstStyle/>
        <a:p>
          <a:endParaRPr lang="ru-RU"/>
        </a:p>
      </dgm:t>
    </dgm:pt>
    <dgm:pt modelId="{460FEE0B-FEB5-4BD9-B603-60C812539A39}" type="sibTrans" cxnId="{8676EA29-5127-44BF-8E66-B8F568014E56}">
      <dgm:prSet/>
      <dgm:spPr/>
      <dgm:t>
        <a:bodyPr/>
        <a:lstStyle/>
        <a:p>
          <a:endParaRPr lang="ru-RU"/>
        </a:p>
      </dgm:t>
    </dgm:pt>
    <dgm:pt modelId="{E19A09D3-9BF1-4E81-913B-AD9771F045A9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Технологи</a:t>
          </a:r>
          <a:endParaRPr lang="ru-RU" b="0" dirty="0">
            <a:solidFill>
              <a:schemeClr val="tx1"/>
            </a:solidFill>
          </a:endParaRPr>
        </a:p>
      </dgm:t>
    </dgm:pt>
    <dgm:pt modelId="{C35A8DB8-878F-4681-AF59-9A75E591A6EE}" type="parTrans" cxnId="{466F32A5-1F44-4CA3-9F8F-E1EA2DCA9605}">
      <dgm:prSet/>
      <dgm:spPr/>
      <dgm:t>
        <a:bodyPr/>
        <a:lstStyle/>
        <a:p>
          <a:endParaRPr lang="ru-RU"/>
        </a:p>
      </dgm:t>
    </dgm:pt>
    <dgm:pt modelId="{36A1C43C-62D9-42C0-A56C-40812011CBD3}" type="sibTrans" cxnId="{466F32A5-1F44-4CA3-9F8F-E1EA2DCA9605}">
      <dgm:prSet/>
      <dgm:spPr/>
      <dgm:t>
        <a:bodyPr/>
        <a:lstStyle/>
        <a:p>
          <a:endParaRPr lang="ru-RU"/>
        </a:p>
      </dgm:t>
    </dgm:pt>
    <dgm:pt modelId="{43387BA1-08E5-48CA-AD4F-EFFB29D8422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Контролеры</a:t>
          </a:r>
          <a:endParaRPr lang="ru-RU" dirty="0">
            <a:solidFill>
              <a:schemeClr val="tx1"/>
            </a:solidFill>
          </a:endParaRPr>
        </a:p>
      </dgm:t>
    </dgm:pt>
    <dgm:pt modelId="{AB15274A-4278-4E9E-A406-2D2AC389A1F2}" type="parTrans" cxnId="{ED5161E2-656B-4C2D-AEB0-8E56F46DF6EA}">
      <dgm:prSet/>
      <dgm:spPr/>
      <dgm:t>
        <a:bodyPr/>
        <a:lstStyle/>
        <a:p>
          <a:endParaRPr lang="ru-RU"/>
        </a:p>
      </dgm:t>
    </dgm:pt>
    <dgm:pt modelId="{D32C884E-F14C-49D3-A7BA-D266B81306FC}" type="sibTrans" cxnId="{ED5161E2-656B-4C2D-AEB0-8E56F46DF6EA}">
      <dgm:prSet/>
      <dgm:spPr/>
      <dgm:t>
        <a:bodyPr/>
        <a:lstStyle/>
        <a:p>
          <a:endParaRPr lang="ru-RU"/>
        </a:p>
      </dgm:t>
    </dgm:pt>
    <dgm:pt modelId="{C865DF18-7A42-4D6A-8899-2480CC8DDD8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Заместитель отдела</a:t>
          </a:r>
          <a:endParaRPr lang="ru-RU" dirty="0">
            <a:solidFill>
              <a:schemeClr val="tx1"/>
            </a:solidFill>
          </a:endParaRPr>
        </a:p>
      </dgm:t>
    </dgm:pt>
    <dgm:pt modelId="{3E8075C1-319A-4E3F-9C00-4F2152BB0F71}" type="parTrans" cxnId="{980FA7DF-4031-432D-904D-B0A0044AE1BE}">
      <dgm:prSet/>
      <dgm:spPr/>
      <dgm:t>
        <a:bodyPr/>
        <a:lstStyle/>
        <a:p>
          <a:endParaRPr lang="ru-RU"/>
        </a:p>
      </dgm:t>
    </dgm:pt>
    <dgm:pt modelId="{F06DC34D-0C3F-48CF-A3C4-AAE40BA05DC8}" type="sibTrans" cxnId="{980FA7DF-4031-432D-904D-B0A0044AE1BE}">
      <dgm:prSet/>
      <dgm:spPr/>
      <dgm:t>
        <a:bodyPr/>
        <a:lstStyle/>
        <a:p>
          <a:endParaRPr lang="ru-RU"/>
        </a:p>
      </dgm:t>
    </dgm:pt>
    <dgm:pt modelId="{7410C34D-65A2-4312-8762-B5B3F4DF7543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Начальник  отдела</a:t>
          </a:r>
          <a:endParaRPr lang="ru-RU" sz="1800" dirty="0">
            <a:solidFill>
              <a:schemeClr val="tx1"/>
            </a:solidFill>
          </a:endParaRPr>
        </a:p>
      </dgm:t>
    </dgm:pt>
    <dgm:pt modelId="{69E8FD5A-4D36-4EBC-B0CC-37D1BDC26C78}" type="parTrans" cxnId="{273CF44C-FA8F-42F3-ABCC-DB90985E3658}">
      <dgm:prSet/>
      <dgm:spPr/>
      <dgm:t>
        <a:bodyPr/>
        <a:lstStyle/>
        <a:p>
          <a:endParaRPr lang="ru-RU"/>
        </a:p>
      </dgm:t>
    </dgm:pt>
    <dgm:pt modelId="{83938348-1794-4C9A-AD7E-6239254B3838}" type="sibTrans" cxnId="{273CF44C-FA8F-42F3-ABCC-DB90985E3658}">
      <dgm:prSet/>
      <dgm:spPr/>
      <dgm:t>
        <a:bodyPr/>
        <a:lstStyle/>
        <a:p>
          <a:endParaRPr lang="ru-RU"/>
        </a:p>
      </dgm:t>
    </dgm:pt>
    <dgm:pt modelId="{278989DF-C675-4510-B1E8-60C75373DCD0}" type="pres">
      <dgm:prSet presAssocID="{CF4C13EA-C736-408C-B43E-301B90C55F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1FEF59-58F6-4A6F-957C-C864A54BE190}" type="pres">
      <dgm:prSet presAssocID="{6CA77CBD-E9D9-4FA5-93D2-4766C55952BA}" presName="hierRoot1" presStyleCnt="0">
        <dgm:presLayoutVars>
          <dgm:hierBranch val="init"/>
        </dgm:presLayoutVars>
      </dgm:prSet>
      <dgm:spPr/>
    </dgm:pt>
    <dgm:pt modelId="{F632D616-A495-41A7-8E2B-ED59D6749A2E}" type="pres">
      <dgm:prSet presAssocID="{6CA77CBD-E9D9-4FA5-93D2-4766C55952BA}" presName="rootComposite1" presStyleCnt="0"/>
      <dgm:spPr/>
    </dgm:pt>
    <dgm:pt modelId="{FD8986EC-49F8-45D7-8BC9-CECDE65C2C4D}" type="pres">
      <dgm:prSet presAssocID="{6CA77CBD-E9D9-4FA5-93D2-4766C55952BA}" presName="rootText1" presStyleLbl="node0" presStyleIdx="0" presStyleCnt="3" custScaleX="564085" custScaleY="315073" custLinFactX="79414" custLinFactY="-100000" custLinFactNeighborX="100000" custLinFactNeighborY="-192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60B196-C1BD-4189-8FB6-B1559A4AE45A}" type="pres">
      <dgm:prSet presAssocID="{6CA77CBD-E9D9-4FA5-93D2-4766C55952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0139D09-4DEF-4A13-9CAB-4068A85CCDE2}" type="pres">
      <dgm:prSet presAssocID="{6CA77CBD-E9D9-4FA5-93D2-4766C55952BA}" presName="hierChild2" presStyleCnt="0"/>
      <dgm:spPr/>
    </dgm:pt>
    <dgm:pt modelId="{898BCC20-79AA-429B-9D5A-8E0339291F5D}" type="pres">
      <dgm:prSet presAssocID="{F135C34D-BEF8-41AF-B769-B7664A6E6CD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C93204A-728B-432E-A289-B35818E0E82F}" type="pres">
      <dgm:prSet presAssocID="{CA9D2087-C685-41C4-8F2D-00D8364E8D85}" presName="hierRoot2" presStyleCnt="0">
        <dgm:presLayoutVars>
          <dgm:hierBranch val="init"/>
        </dgm:presLayoutVars>
      </dgm:prSet>
      <dgm:spPr/>
    </dgm:pt>
    <dgm:pt modelId="{3FA2F677-714F-4FD8-A4B6-B718F20853D6}" type="pres">
      <dgm:prSet presAssocID="{CA9D2087-C685-41C4-8F2D-00D8364E8D85}" presName="rootComposite" presStyleCnt="0"/>
      <dgm:spPr/>
    </dgm:pt>
    <dgm:pt modelId="{E8B1975A-F20D-4F85-A02A-0C2EB6926EE8}" type="pres">
      <dgm:prSet presAssocID="{CA9D2087-C685-41C4-8F2D-00D8364E8D85}" presName="rootText" presStyleLbl="node2" presStyleIdx="0" presStyleCnt="3" custScaleX="414044" custScaleY="228062" custLinFactY="100000" custLinFactNeighborX="8553" custLinFactNeighborY="170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A93B7-3312-40D4-B950-EB46B797EE53}" type="pres">
      <dgm:prSet presAssocID="{CA9D2087-C685-41C4-8F2D-00D8364E8D85}" presName="rootConnector" presStyleLbl="node2" presStyleIdx="0" presStyleCnt="3"/>
      <dgm:spPr/>
      <dgm:t>
        <a:bodyPr/>
        <a:lstStyle/>
        <a:p>
          <a:endParaRPr lang="ru-RU"/>
        </a:p>
      </dgm:t>
    </dgm:pt>
    <dgm:pt modelId="{B850C8D5-F88D-4DA0-8620-233D087309F2}" type="pres">
      <dgm:prSet presAssocID="{CA9D2087-C685-41C4-8F2D-00D8364E8D85}" presName="hierChild4" presStyleCnt="0"/>
      <dgm:spPr/>
    </dgm:pt>
    <dgm:pt modelId="{1E17E16C-E516-460F-A3A4-06BE4DB336B1}" type="pres">
      <dgm:prSet presAssocID="{CA9D2087-C685-41C4-8F2D-00D8364E8D85}" presName="hierChild5" presStyleCnt="0"/>
      <dgm:spPr/>
    </dgm:pt>
    <dgm:pt modelId="{01719A46-EB7E-46CC-A6C3-7DA921587C75}" type="pres">
      <dgm:prSet presAssocID="{C35A8DB8-878F-4681-AF59-9A75E591A6E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7C993EE-1D3E-4948-9D46-D7049B1AFF3C}" type="pres">
      <dgm:prSet presAssocID="{E19A09D3-9BF1-4E81-913B-AD9771F045A9}" presName="hierRoot2" presStyleCnt="0">
        <dgm:presLayoutVars>
          <dgm:hierBranch val="init"/>
        </dgm:presLayoutVars>
      </dgm:prSet>
      <dgm:spPr/>
    </dgm:pt>
    <dgm:pt modelId="{4A3B3D0A-A62A-4CDC-837F-56150F76FA1F}" type="pres">
      <dgm:prSet presAssocID="{E19A09D3-9BF1-4E81-913B-AD9771F045A9}" presName="rootComposite" presStyleCnt="0"/>
      <dgm:spPr/>
    </dgm:pt>
    <dgm:pt modelId="{C18238CD-DFC0-4609-A457-155C459088B2}" type="pres">
      <dgm:prSet presAssocID="{E19A09D3-9BF1-4E81-913B-AD9771F045A9}" presName="rootText" presStyleLbl="node2" presStyleIdx="1" presStyleCnt="3" custScaleX="354161" custScaleY="228904" custLinFactX="24070" custLinFactY="177742" custLinFactNeighborX="1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18A028-0599-43BF-89BE-86AF2CF79797}" type="pres">
      <dgm:prSet presAssocID="{E19A09D3-9BF1-4E81-913B-AD9771F045A9}" presName="rootConnector" presStyleLbl="node2" presStyleIdx="1" presStyleCnt="3"/>
      <dgm:spPr/>
      <dgm:t>
        <a:bodyPr/>
        <a:lstStyle/>
        <a:p>
          <a:endParaRPr lang="ru-RU"/>
        </a:p>
      </dgm:t>
    </dgm:pt>
    <dgm:pt modelId="{DCBF0DA4-9084-44BF-A2F4-7DEE6B1C3805}" type="pres">
      <dgm:prSet presAssocID="{E19A09D3-9BF1-4E81-913B-AD9771F045A9}" presName="hierChild4" presStyleCnt="0"/>
      <dgm:spPr/>
    </dgm:pt>
    <dgm:pt modelId="{A0933367-3D25-459D-8736-431084622CE5}" type="pres">
      <dgm:prSet presAssocID="{E19A09D3-9BF1-4E81-913B-AD9771F045A9}" presName="hierChild5" presStyleCnt="0"/>
      <dgm:spPr/>
    </dgm:pt>
    <dgm:pt modelId="{9675C75C-A119-4DFE-801C-15D8199CAD6F}" type="pres">
      <dgm:prSet presAssocID="{AB15274A-4278-4E9E-A406-2D2AC389A1F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17DBF79-7E47-4C44-AE4A-66C4C0EA514D}" type="pres">
      <dgm:prSet presAssocID="{43387BA1-08E5-48CA-AD4F-EFFB29D8422D}" presName="hierRoot2" presStyleCnt="0">
        <dgm:presLayoutVars>
          <dgm:hierBranch val="init"/>
        </dgm:presLayoutVars>
      </dgm:prSet>
      <dgm:spPr/>
    </dgm:pt>
    <dgm:pt modelId="{13B6623D-DC7D-447F-893C-60D8DA6C4D4C}" type="pres">
      <dgm:prSet presAssocID="{43387BA1-08E5-48CA-AD4F-EFFB29D8422D}" presName="rootComposite" presStyleCnt="0"/>
      <dgm:spPr/>
    </dgm:pt>
    <dgm:pt modelId="{B157FF00-34F7-43FC-889B-B248B1733558}" type="pres">
      <dgm:prSet presAssocID="{43387BA1-08E5-48CA-AD4F-EFFB29D8422D}" presName="rootText" presStyleLbl="node2" presStyleIdx="2" presStyleCnt="3" custScaleX="297733" custScaleY="245745" custLinFactX="100000" custLinFactY="100000" custLinFactNeighborX="176449" custLinFactNeighborY="173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288B2-1924-432D-89E4-BB9E3A20DABB}" type="pres">
      <dgm:prSet presAssocID="{43387BA1-08E5-48CA-AD4F-EFFB29D8422D}" presName="rootConnector" presStyleLbl="node2" presStyleIdx="2" presStyleCnt="3"/>
      <dgm:spPr/>
      <dgm:t>
        <a:bodyPr/>
        <a:lstStyle/>
        <a:p>
          <a:endParaRPr lang="ru-RU"/>
        </a:p>
      </dgm:t>
    </dgm:pt>
    <dgm:pt modelId="{F47B67A5-F020-4776-A4A6-375B74A1E880}" type="pres">
      <dgm:prSet presAssocID="{43387BA1-08E5-48CA-AD4F-EFFB29D8422D}" presName="hierChild4" presStyleCnt="0"/>
      <dgm:spPr/>
    </dgm:pt>
    <dgm:pt modelId="{7C750C87-276D-4BBD-81C9-668DCEBE780E}" type="pres">
      <dgm:prSet presAssocID="{43387BA1-08E5-48CA-AD4F-EFFB29D8422D}" presName="hierChild5" presStyleCnt="0"/>
      <dgm:spPr/>
    </dgm:pt>
    <dgm:pt modelId="{39598E55-F416-4650-97AF-39F3064F1B29}" type="pres">
      <dgm:prSet presAssocID="{6CA77CBD-E9D9-4FA5-93D2-4766C55952BA}" presName="hierChild3" presStyleCnt="0"/>
      <dgm:spPr/>
    </dgm:pt>
    <dgm:pt modelId="{016CF6B5-7308-4374-9383-A8D80D9F54AD}" type="pres">
      <dgm:prSet presAssocID="{7410C34D-65A2-4312-8762-B5B3F4DF7543}" presName="hierRoot1" presStyleCnt="0">
        <dgm:presLayoutVars>
          <dgm:hierBranch val="init"/>
        </dgm:presLayoutVars>
      </dgm:prSet>
      <dgm:spPr/>
    </dgm:pt>
    <dgm:pt modelId="{F3BD08A7-E224-4F5A-B0A5-F88930078A30}" type="pres">
      <dgm:prSet presAssocID="{7410C34D-65A2-4312-8762-B5B3F4DF7543}" presName="rootComposite1" presStyleCnt="0"/>
      <dgm:spPr/>
    </dgm:pt>
    <dgm:pt modelId="{0506DF36-EF6B-4347-9FC7-6B7B481E870B}" type="pres">
      <dgm:prSet presAssocID="{7410C34D-65A2-4312-8762-B5B3F4DF7543}" presName="rootText1" presStyleLbl="node0" presStyleIdx="1" presStyleCnt="3" custScaleX="302934" custScaleY="191822" custLinFactX="-100000" custLinFactNeighborX="-171107" custLinFactNeighborY="89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5B8A52-6B6D-4085-9B68-7398EBC9FC45}" type="pres">
      <dgm:prSet presAssocID="{7410C34D-65A2-4312-8762-B5B3F4DF754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7B9FAD4-E426-4C14-804F-C4CC9A1F73AD}" type="pres">
      <dgm:prSet presAssocID="{7410C34D-65A2-4312-8762-B5B3F4DF7543}" presName="hierChild2" presStyleCnt="0"/>
      <dgm:spPr/>
    </dgm:pt>
    <dgm:pt modelId="{5E243195-4E69-4C83-A5D2-E2DFD51E8D28}" type="pres">
      <dgm:prSet presAssocID="{7410C34D-65A2-4312-8762-B5B3F4DF7543}" presName="hierChild3" presStyleCnt="0"/>
      <dgm:spPr/>
    </dgm:pt>
    <dgm:pt modelId="{3B2C63CF-2746-4503-9935-17F797ED37C1}" type="pres">
      <dgm:prSet presAssocID="{C865DF18-7A42-4D6A-8899-2480CC8DDD85}" presName="hierRoot1" presStyleCnt="0">
        <dgm:presLayoutVars>
          <dgm:hierBranch val="init"/>
        </dgm:presLayoutVars>
      </dgm:prSet>
      <dgm:spPr/>
    </dgm:pt>
    <dgm:pt modelId="{1042E100-3F44-4B90-A983-93941E33BDBF}" type="pres">
      <dgm:prSet presAssocID="{C865DF18-7A42-4D6A-8899-2480CC8DDD85}" presName="rootComposite1" presStyleCnt="0"/>
      <dgm:spPr/>
    </dgm:pt>
    <dgm:pt modelId="{EF720050-425D-486A-B9B8-EE3647A45940}" type="pres">
      <dgm:prSet presAssocID="{C865DF18-7A42-4D6A-8899-2480CC8DDD85}" presName="rootText1" presStyleLbl="node0" presStyleIdx="2" presStyleCnt="3" custScaleX="294295" custScaleY="196057" custLinFactX="-295041" custLinFactY="142121" custLinFactNeighborX="-3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B9301-BDD6-46CD-AD9F-4E441634E6A4}" type="pres">
      <dgm:prSet presAssocID="{C865DF18-7A42-4D6A-8899-2480CC8DDD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0925F9-27BA-46D4-A1DF-1800E0A3CC69}" type="pres">
      <dgm:prSet presAssocID="{C865DF18-7A42-4D6A-8899-2480CC8DDD85}" presName="hierChild2" presStyleCnt="0"/>
      <dgm:spPr/>
    </dgm:pt>
    <dgm:pt modelId="{02697F18-967A-47A2-9FD4-4DC158574F6C}" type="pres">
      <dgm:prSet presAssocID="{C865DF18-7A42-4D6A-8899-2480CC8DDD85}" presName="hierChild3" presStyleCnt="0"/>
      <dgm:spPr/>
    </dgm:pt>
  </dgm:ptLst>
  <dgm:cxnLst>
    <dgm:cxn modelId="{11E196E4-9028-435C-A216-BB4A07F49021}" srcId="{CF4C13EA-C736-408C-B43E-301B90C55F0F}" destId="{6CA77CBD-E9D9-4FA5-93D2-4766C55952BA}" srcOrd="0" destOrd="0" parTransId="{36451C0A-E90C-472B-95EC-2A7CB91EEB89}" sibTransId="{AF578CE4-FF85-4A66-9EF2-A5EAD60E9D87}"/>
    <dgm:cxn modelId="{980FA7DF-4031-432D-904D-B0A0044AE1BE}" srcId="{CF4C13EA-C736-408C-B43E-301B90C55F0F}" destId="{C865DF18-7A42-4D6A-8899-2480CC8DDD85}" srcOrd="2" destOrd="0" parTransId="{3E8075C1-319A-4E3F-9C00-4F2152BB0F71}" sibTransId="{F06DC34D-0C3F-48CF-A3C4-AAE40BA05DC8}"/>
    <dgm:cxn modelId="{D9E86EC9-CF01-4255-B1F9-470710825884}" type="presOf" srcId="{C35A8DB8-878F-4681-AF59-9A75E591A6EE}" destId="{01719A46-EB7E-46CC-A6C3-7DA921587C75}" srcOrd="0" destOrd="0" presId="urn:microsoft.com/office/officeart/2005/8/layout/orgChart1"/>
    <dgm:cxn modelId="{1314D50F-5429-45C1-8D5A-84467C6A5583}" type="presOf" srcId="{43387BA1-08E5-48CA-AD4F-EFFB29D8422D}" destId="{B157FF00-34F7-43FC-889B-B248B1733558}" srcOrd="0" destOrd="0" presId="urn:microsoft.com/office/officeart/2005/8/layout/orgChart1"/>
    <dgm:cxn modelId="{A13A59CA-242E-417D-B288-4F03FDCF0A58}" type="presOf" srcId="{CA9D2087-C685-41C4-8F2D-00D8364E8D85}" destId="{717A93B7-3312-40D4-B950-EB46B797EE53}" srcOrd="1" destOrd="0" presId="urn:microsoft.com/office/officeart/2005/8/layout/orgChart1"/>
    <dgm:cxn modelId="{983C5FBC-5C1F-451E-8228-068CAB5A6486}" type="presOf" srcId="{7410C34D-65A2-4312-8762-B5B3F4DF7543}" destId="{0506DF36-EF6B-4347-9FC7-6B7B481E870B}" srcOrd="0" destOrd="0" presId="urn:microsoft.com/office/officeart/2005/8/layout/orgChart1"/>
    <dgm:cxn modelId="{ED5161E2-656B-4C2D-AEB0-8E56F46DF6EA}" srcId="{6CA77CBD-E9D9-4FA5-93D2-4766C55952BA}" destId="{43387BA1-08E5-48CA-AD4F-EFFB29D8422D}" srcOrd="2" destOrd="0" parTransId="{AB15274A-4278-4E9E-A406-2D2AC389A1F2}" sibTransId="{D32C884E-F14C-49D3-A7BA-D266B81306FC}"/>
    <dgm:cxn modelId="{8676EA29-5127-44BF-8E66-B8F568014E56}" srcId="{6CA77CBD-E9D9-4FA5-93D2-4766C55952BA}" destId="{CA9D2087-C685-41C4-8F2D-00D8364E8D85}" srcOrd="0" destOrd="0" parTransId="{F135C34D-BEF8-41AF-B769-B7664A6E6CD6}" sibTransId="{460FEE0B-FEB5-4BD9-B603-60C812539A39}"/>
    <dgm:cxn modelId="{17D3E653-0F70-4DBD-9DCB-480F13D84315}" type="presOf" srcId="{CA9D2087-C685-41C4-8F2D-00D8364E8D85}" destId="{E8B1975A-F20D-4F85-A02A-0C2EB6926EE8}" srcOrd="0" destOrd="0" presId="urn:microsoft.com/office/officeart/2005/8/layout/orgChart1"/>
    <dgm:cxn modelId="{87B881FD-C062-4BBD-AB66-FF46CB811E92}" type="presOf" srcId="{43387BA1-08E5-48CA-AD4F-EFFB29D8422D}" destId="{232288B2-1924-432D-89E4-BB9E3A20DABB}" srcOrd="1" destOrd="0" presId="urn:microsoft.com/office/officeart/2005/8/layout/orgChart1"/>
    <dgm:cxn modelId="{9D364623-18E1-4404-8AF1-5ED09BD86291}" type="presOf" srcId="{7410C34D-65A2-4312-8762-B5B3F4DF7543}" destId="{2B5B8A52-6B6D-4085-9B68-7398EBC9FC45}" srcOrd="1" destOrd="0" presId="urn:microsoft.com/office/officeart/2005/8/layout/orgChart1"/>
    <dgm:cxn modelId="{F4F3EBA1-6320-40CC-82F0-94567E5CE227}" type="presOf" srcId="{E19A09D3-9BF1-4E81-913B-AD9771F045A9}" destId="{C18238CD-DFC0-4609-A457-155C459088B2}" srcOrd="0" destOrd="0" presId="urn:microsoft.com/office/officeart/2005/8/layout/orgChart1"/>
    <dgm:cxn modelId="{1DF6E74E-B54A-4049-886D-874DEF37E24D}" type="presOf" srcId="{6CA77CBD-E9D9-4FA5-93D2-4766C55952BA}" destId="{FD8986EC-49F8-45D7-8BC9-CECDE65C2C4D}" srcOrd="0" destOrd="0" presId="urn:microsoft.com/office/officeart/2005/8/layout/orgChart1"/>
    <dgm:cxn modelId="{0CE79C98-9A47-414D-ADC4-F4D8DE83A98E}" type="presOf" srcId="{6CA77CBD-E9D9-4FA5-93D2-4766C55952BA}" destId="{5560B196-C1BD-4189-8FB6-B1559A4AE45A}" srcOrd="1" destOrd="0" presId="urn:microsoft.com/office/officeart/2005/8/layout/orgChart1"/>
    <dgm:cxn modelId="{3334BC0B-42A1-40A8-A526-912962B8E3D0}" type="presOf" srcId="{CF4C13EA-C736-408C-B43E-301B90C55F0F}" destId="{278989DF-C675-4510-B1E8-60C75373DCD0}" srcOrd="0" destOrd="0" presId="urn:microsoft.com/office/officeart/2005/8/layout/orgChart1"/>
    <dgm:cxn modelId="{466F32A5-1F44-4CA3-9F8F-E1EA2DCA9605}" srcId="{6CA77CBD-E9D9-4FA5-93D2-4766C55952BA}" destId="{E19A09D3-9BF1-4E81-913B-AD9771F045A9}" srcOrd="1" destOrd="0" parTransId="{C35A8DB8-878F-4681-AF59-9A75E591A6EE}" sibTransId="{36A1C43C-62D9-42C0-A56C-40812011CBD3}"/>
    <dgm:cxn modelId="{15DA86EC-5D4D-4F59-8D61-E571BFED02AE}" type="presOf" srcId="{C865DF18-7A42-4D6A-8899-2480CC8DDD85}" destId="{EF720050-425D-486A-B9B8-EE3647A45940}" srcOrd="0" destOrd="0" presId="urn:microsoft.com/office/officeart/2005/8/layout/orgChart1"/>
    <dgm:cxn modelId="{5BC9187A-A287-45C9-A291-B270CA3F9E41}" type="presOf" srcId="{E19A09D3-9BF1-4E81-913B-AD9771F045A9}" destId="{6D18A028-0599-43BF-89BE-86AF2CF79797}" srcOrd="1" destOrd="0" presId="urn:microsoft.com/office/officeart/2005/8/layout/orgChart1"/>
    <dgm:cxn modelId="{526E71BC-93BD-45DF-BCFB-0CEB8FF3A5E8}" type="presOf" srcId="{F135C34D-BEF8-41AF-B769-B7664A6E6CD6}" destId="{898BCC20-79AA-429B-9D5A-8E0339291F5D}" srcOrd="0" destOrd="0" presId="urn:microsoft.com/office/officeart/2005/8/layout/orgChart1"/>
    <dgm:cxn modelId="{273CF44C-FA8F-42F3-ABCC-DB90985E3658}" srcId="{CF4C13EA-C736-408C-B43E-301B90C55F0F}" destId="{7410C34D-65A2-4312-8762-B5B3F4DF7543}" srcOrd="1" destOrd="0" parTransId="{69E8FD5A-4D36-4EBC-B0CC-37D1BDC26C78}" sibTransId="{83938348-1794-4C9A-AD7E-6239254B3838}"/>
    <dgm:cxn modelId="{3F0B94A7-7534-4AC9-BB99-B48683E95F68}" type="presOf" srcId="{AB15274A-4278-4E9E-A406-2D2AC389A1F2}" destId="{9675C75C-A119-4DFE-801C-15D8199CAD6F}" srcOrd="0" destOrd="0" presId="urn:microsoft.com/office/officeart/2005/8/layout/orgChart1"/>
    <dgm:cxn modelId="{7B82F0FC-F78E-4B8D-815C-4CDF5C327087}" type="presOf" srcId="{C865DF18-7A42-4D6A-8899-2480CC8DDD85}" destId="{D56B9301-BDD6-46CD-AD9F-4E441634E6A4}" srcOrd="1" destOrd="0" presId="urn:microsoft.com/office/officeart/2005/8/layout/orgChart1"/>
    <dgm:cxn modelId="{13378C41-1A42-468C-8E97-C67E4E78F6BC}" type="presParOf" srcId="{278989DF-C675-4510-B1E8-60C75373DCD0}" destId="{291FEF59-58F6-4A6F-957C-C864A54BE190}" srcOrd="0" destOrd="0" presId="urn:microsoft.com/office/officeart/2005/8/layout/orgChart1"/>
    <dgm:cxn modelId="{1E847BA5-178D-4D16-B359-88E444146BF5}" type="presParOf" srcId="{291FEF59-58F6-4A6F-957C-C864A54BE190}" destId="{F632D616-A495-41A7-8E2B-ED59D6749A2E}" srcOrd="0" destOrd="0" presId="urn:microsoft.com/office/officeart/2005/8/layout/orgChart1"/>
    <dgm:cxn modelId="{F6BB0CED-C196-4750-A18A-6B2676A703C8}" type="presParOf" srcId="{F632D616-A495-41A7-8E2B-ED59D6749A2E}" destId="{FD8986EC-49F8-45D7-8BC9-CECDE65C2C4D}" srcOrd="0" destOrd="0" presId="urn:microsoft.com/office/officeart/2005/8/layout/orgChart1"/>
    <dgm:cxn modelId="{7A7FD2E7-2BD1-4F91-BA7D-0ACC258CD52A}" type="presParOf" srcId="{F632D616-A495-41A7-8E2B-ED59D6749A2E}" destId="{5560B196-C1BD-4189-8FB6-B1559A4AE45A}" srcOrd="1" destOrd="0" presId="urn:microsoft.com/office/officeart/2005/8/layout/orgChart1"/>
    <dgm:cxn modelId="{B6E7A94F-B132-448A-9DE5-9BC3D3B99CBA}" type="presParOf" srcId="{291FEF59-58F6-4A6F-957C-C864A54BE190}" destId="{E0139D09-4DEF-4A13-9CAB-4068A85CCDE2}" srcOrd="1" destOrd="0" presId="urn:microsoft.com/office/officeart/2005/8/layout/orgChart1"/>
    <dgm:cxn modelId="{1B4287FF-A7F5-41DD-A3C1-0495AB5DCF1E}" type="presParOf" srcId="{E0139D09-4DEF-4A13-9CAB-4068A85CCDE2}" destId="{898BCC20-79AA-429B-9D5A-8E0339291F5D}" srcOrd="0" destOrd="0" presId="urn:microsoft.com/office/officeart/2005/8/layout/orgChart1"/>
    <dgm:cxn modelId="{0CE4829F-55AD-4CCD-867B-21A3E3CC14F3}" type="presParOf" srcId="{E0139D09-4DEF-4A13-9CAB-4068A85CCDE2}" destId="{2C93204A-728B-432E-A289-B35818E0E82F}" srcOrd="1" destOrd="0" presId="urn:microsoft.com/office/officeart/2005/8/layout/orgChart1"/>
    <dgm:cxn modelId="{AA387246-E1B0-46B5-84DC-1821B10628D3}" type="presParOf" srcId="{2C93204A-728B-432E-A289-B35818E0E82F}" destId="{3FA2F677-714F-4FD8-A4B6-B718F20853D6}" srcOrd="0" destOrd="0" presId="urn:microsoft.com/office/officeart/2005/8/layout/orgChart1"/>
    <dgm:cxn modelId="{7AEB33DC-FFEC-4816-89DF-EAFFE3FF293B}" type="presParOf" srcId="{3FA2F677-714F-4FD8-A4B6-B718F20853D6}" destId="{E8B1975A-F20D-4F85-A02A-0C2EB6926EE8}" srcOrd="0" destOrd="0" presId="urn:microsoft.com/office/officeart/2005/8/layout/orgChart1"/>
    <dgm:cxn modelId="{24A48656-39A1-4DAC-9FEE-5B4E46AD9286}" type="presParOf" srcId="{3FA2F677-714F-4FD8-A4B6-B718F20853D6}" destId="{717A93B7-3312-40D4-B950-EB46B797EE53}" srcOrd="1" destOrd="0" presId="urn:microsoft.com/office/officeart/2005/8/layout/orgChart1"/>
    <dgm:cxn modelId="{FAE0FE34-E626-479E-A44B-07976DFC9E9D}" type="presParOf" srcId="{2C93204A-728B-432E-A289-B35818E0E82F}" destId="{B850C8D5-F88D-4DA0-8620-233D087309F2}" srcOrd="1" destOrd="0" presId="urn:microsoft.com/office/officeart/2005/8/layout/orgChart1"/>
    <dgm:cxn modelId="{88EBA815-EBE7-4B63-9F19-BEB416AAF37F}" type="presParOf" srcId="{2C93204A-728B-432E-A289-B35818E0E82F}" destId="{1E17E16C-E516-460F-A3A4-06BE4DB336B1}" srcOrd="2" destOrd="0" presId="urn:microsoft.com/office/officeart/2005/8/layout/orgChart1"/>
    <dgm:cxn modelId="{9A53673A-A20A-47DE-BEF6-E0467AA3AC2F}" type="presParOf" srcId="{E0139D09-4DEF-4A13-9CAB-4068A85CCDE2}" destId="{01719A46-EB7E-46CC-A6C3-7DA921587C75}" srcOrd="2" destOrd="0" presId="urn:microsoft.com/office/officeart/2005/8/layout/orgChart1"/>
    <dgm:cxn modelId="{77008974-4EC0-4072-BCCE-5A5580DE9C9A}" type="presParOf" srcId="{E0139D09-4DEF-4A13-9CAB-4068A85CCDE2}" destId="{87C993EE-1D3E-4948-9D46-D7049B1AFF3C}" srcOrd="3" destOrd="0" presId="urn:microsoft.com/office/officeart/2005/8/layout/orgChart1"/>
    <dgm:cxn modelId="{C75630A9-D731-4B04-838D-BB0154BB8039}" type="presParOf" srcId="{87C993EE-1D3E-4948-9D46-D7049B1AFF3C}" destId="{4A3B3D0A-A62A-4CDC-837F-56150F76FA1F}" srcOrd="0" destOrd="0" presId="urn:microsoft.com/office/officeart/2005/8/layout/orgChart1"/>
    <dgm:cxn modelId="{50D41B39-BE15-47C9-B1AC-6D6B9EB60F9F}" type="presParOf" srcId="{4A3B3D0A-A62A-4CDC-837F-56150F76FA1F}" destId="{C18238CD-DFC0-4609-A457-155C459088B2}" srcOrd="0" destOrd="0" presId="urn:microsoft.com/office/officeart/2005/8/layout/orgChart1"/>
    <dgm:cxn modelId="{FD49E91A-0804-4D0E-B723-50C70633CB6B}" type="presParOf" srcId="{4A3B3D0A-A62A-4CDC-837F-56150F76FA1F}" destId="{6D18A028-0599-43BF-89BE-86AF2CF79797}" srcOrd="1" destOrd="0" presId="urn:microsoft.com/office/officeart/2005/8/layout/orgChart1"/>
    <dgm:cxn modelId="{AC8EDBBC-DDE6-42A5-B369-56BB25807958}" type="presParOf" srcId="{87C993EE-1D3E-4948-9D46-D7049B1AFF3C}" destId="{DCBF0DA4-9084-44BF-A2F4-7DEE6B1C3805}" srcOrd="1" destOrd="0" presId="urn:microsoft.com/office/officeart/2005/8/layout/orgChart1"/>
    <dgm:cxn modelId="{89393E45-11E6-4237-9604-A9D26D1B1B7B}" type="presParOf" srcId="{87C993EE-1D3E-4948-9D46-D7049B1AFF3C}" destId="{A0933367-3D25-459D-8736-431084622CE5}" srcOrd="2" destOrd="0" presId="urn:microsoft.com/office/officeart/2005/8/layout/orgChart1"/>
    <dgm:cxn modelId="{87459753-C472-434B-B1FD-8669816EDEE8}" type="presParOf" srcId="{E0139D09-4DEF-4A13-9CAB-4068A85CCDE2}" destId="{9675C75C-A119-4DFE-801C-15D8199CAD6F}" srcOrd="4" destOrd="0" presId="urn:microsoft.com/office/officeart/2005/8/layout/orgChart1"/>
    <dgm:cxn modelId="{0238EC3F-5223-4AE4-8E72-B9B61EA5B8BC}" type="presParOf" srcId="{E0139D09-4DEF-4A13-9CAB-4068A85CCDE2}" destId="{117DBF79-7E47-4C44-AE4A-66C4C0EA514D}" srcOrd="5" destOrd="0" presId="urn:microsoft.com/office/officeart/2005/8/layout/orgChart1"/>
    <dgm:cxn modelId="{FD2370B9-B5C1-460A-ADFE-B784C515D2B0}" type="presParOf" srcId="{117DBF79-7E47-4C44-AE4A-66C4C0EA514D}" destId="{13B6623D-DC7D-447F-893C-60D8DA6C4D4C}" srcOrd="0" destOrd="0" presId="urn:microsoft.com/office/officeart/2005/8/layout/orgChart1"/>
    <dgm:cxn modelId="{E2423B0D-6E03-4600-9F37-302CA721CBF8}" type="presParOf" srcId="{13B6623D-DC7D-447F-893C-60D8DA6C4D4C}" destId="{B157FF00-34F7-43FC-889B-B248B1733558}" srcOrd="0" destOrd="0" presId="urn:microsoft.com/office/officeart/2005/8/layout/orgChart1"/>
    <dgm:cxn modelId="{9B8D0161-2DCD-48F8-85D8-662253846A3E}" type="presParOf" srcId="{13B6623D-DC7D-447F-893C-60D8DA6C4D4C}" destId="{232288B2-1924-432D-89E4-BB9E3A20DABB}" srcOrd="1" destOrd="0" presId="urn:microsoft.com/office/officeart/2005/8/layout/orgChart1"/>
    <dgm:cxn modelId="{1C12F737-E71F-4E29-9310-EA1658D4FE64}" type="presParOf" srcId="{117DBF79-7E47-4C44-AE4A-66C4C0EA514D}" destId="{F47B67A5-F020-4776-A4A6-375B74A1E880}" srcOrd="1" destOrd="0" presId="urn:microsoft.com/office/officeart/2005/8/layout/orgChart1"/>
    <dgm:cxn modelId="{7C937A13-0F70-406F-B240-1D556023297A}" type="presParOf" srcId="{117DBF79-7E47-4C44-AE4A-66C4C0EA514D}" destId="{7C750C87-276D-4BBD-81C9-668DCEBE780E}" srcOrd="2" destOrd="0" presId="urn:microsoft.com/office/officeart/2005/8/layout/orgChart1"/>
    <dgm:cxn modelId="{44DFB66E-1733-4208-A047-15AACF3093B0}" type="presParOf" srcId="{291FEF59-58F6-4A6F-957C-C864A54BE190}" destId="{39598E55-F416-4650-97AF-39F3064F1B29}" srcOrd="2" destOrd="0" presId="urn:microsoft.com/office/officeart/2005/8/layout/orgChart1"/>
    <dgm:cxn modelId="{A8A3B4BA-F288-49BF-87E9-62FA665AD93A}" type="presParOf" srcId="{278989DF-C675-4510-B1E8-60C75373DCD0}" destId="{016CF6B5-7308-4374-9383-A8D80D9F54AD}" srcOrd="1" destOrd="0" presId="urn:microsoft.com/office/officeart/2005/8/layout/orgChart1"/>
    <dgm:cxn modelId="{22713C9F-B812-49DD-8005-D3EA53339E86}" type="presParOf" srcId="{016CF6B5-7308-4374-9383-A8D80D9F54AD}" destId="{F3BD08A7-E224-4F5A-B0A5-F88930078A30}" srcOrd="0" destOrd="0" presId="urn:microsoft.com/office/officeart/2005/8/layout/orgChart1"/>
    <dgm:cxn modelId="{617FC405-7B83-462D-A64D-EC689383E629}" type="presParOf" srcId="{F3BD08A7-E224-4F5A-B0A5-F88930078A30}" destId="{0506DF36-EF6B-4347-9FC7-6B7B481E870B}" srcOrd="0" destOrd="0" presId="urn:microsoft.com/office/officeart/2005/8/layout/orgChart1"/>
    <dgm:cxn modelId="{AA03F41F-30AC-42EE-9991-69DDA141BEA7}" type="presParOf" srcId="{F3BD08A7-E224-4F5A-B0A5-F88930078A30}" destId="{2B5B8A52-6B6D-4085-9B68-7398EBC9FC45}" srcOrd="1" destOrd="0" presId="urn:microsoft.com/office/officeart/2005/8/layout/orgChart1"/>
    <dgm:cxn modelId="{4EE2DCAE-107F-4614-B395-7B510A0D4E77}" type="presParOf" srcId="{016CF6B5-7308-4374-9383-A8D80D9F54AD}" destId="{F7B9FAD4-E426-4C14-804F-C4CC9A1F73AD}" srcOrd="1" destOrd="0" presId="urn:microsoft.com/office/officeart/2005/8/layout/orgChart1"/>
    <dgm:cxn modelId="{591F4E6E-8E5E-4CE7-A448-16744BF18514}" type="presParOf" srcId="{016CF6B5-7308-4374-9383-A8D80D9F54AD}" destId="{5E243195-4E69-4C83-A5D2-E2DFD51E8D28}" srcOrd="2" destOrd="0" presId="urn:microsoft.com/office/officeart/2005/8/layout/orgChart1"/>
    <dgm:cxn modelId="{4DE7CCF0-1672-4E91-B296-D7FDC4765086}" type="presParOf" srcId="{278989DF-C675-4510-B1E8-60C75373DCD0}" destId="{3B2C63CF-2746-4503-9935-17F797ED37C1}" srcOrd="2" destOrd="0" presId="urn:microsoft.com/office/officeart/2005/8/layout/orgChart1"/>
    <dgm:cxn modelId="{616CA03C-0F26-41BC-9AF6-E826A78A2003}" type="presParOf" srcId="{3B2C63CF-2746-4503-9935-17F797ED37C1}" destId="{1042E100-3F44-4B90-A983-93941E33BDBF}" srcOrd="0" destOrd="0" presId="urn:microsoft.com/office/officeart/2005/8/layout/orgChart1"/>
    <dgm:cxn modelId="{22B22724-70EE-445B-B40C-B78EEE565AB4}" type="presParOf" srcId="{1042E100-3F44-4B90-A983-93941E33BDBF}" destId="{EF720050-425D-486A-B9B8-EE3647A45940}" srcOrd="0" destOrd="0" presId="urn:microsoft.com/office/officeart/2005/8/layout/orgChart1"/>
    <dgm:cxn modelId="{D684AA4F-DB02-48FC-A788-83901D447D9B}" type="presParOf" srcId="{1042E100-3F44-4B90-A983-93941E33BDBF}" destId="{D56B9301-BDD6-46CD-AD9F-4E441634E6A4}" srcOrd="1" destOrd="0" presId="urn:microsoft.com/office/officeart/2005/8/layout/orgChart1"/>
    <dgm:cxn modelId="{1DF48FE2-340C-4E44-9BE4-105B925D40C3}" type="presParOf" srcId="{3B2C63CF-2746-4503-9935-17F797ED37C1}" destId="{780925F9-27BA-46D4-A1DF-1800E0A3CC69}" srcOrd="1" destOrd="0" presId="urn:microsoft.com/office/officeart/2005/8/layout/orgChart1"/>
    <dgm:cxn modelId="{BC9A4C38-D0D2-46FF-97ED-D14C47294EFE}" type="presParOf" srcId="{3B2C63CF-2746-4503-9935-17F797ED37C1}" destId="{02697F18-967A-47A2-9FD4-4DC158574F6C}" srcOrd="2" destOrd="0" presId="urn:microsoft.com/office/officeart/2005/8/layout/orgChart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00C3-E50C-4FC6-AACE-15544C3B24C0}">
      <dsp:nvSpPr>
        <dsp:cNvPr id="0" name=""/>
        <dsp:cNvSpPr/>
      </dsp:nvSpPr>
      <dsp:spPr>
        <a:xfrm>
          <a:off x="4104480" y="2161146"/>
          <a:ext cx="3214654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3214654" y="185971"/>
              </a:lnTo>
              <a:lnTo>
                <a:pt x="3214654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70B83-15A7-43B9-AF1A-5516AB2ABE3A}">
      <dsp:nvSpPr>
        <dsp:cNvPr id="0" name=""/>
        <dsp:cNvSpPr/>
      </dsp:nvSpPr>
      <dsp:spPr>
        <a:xfrm>
          <a:off x="4104480" y="2161146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1071551" y="185971"/>
              </a:lnTo>
              <a:lnTo>
                <a:pt x="1071551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363FD-606A-4655-A73C-4D1A0215475D}">
      <dsp:nvSpPr>
        <dsp:cNvPr id="0" name=""/>
        <dsp:cNvSpPr/>
      </dsp:nvSpPr>
      <dsp:spPr>
        <a:xfrm>
          <a:off x="3032929" y="2161146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1071551" y="0"/>
              </a:moveTo>
              <a:lnTo>
                <a:pt x="1071551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3D5FA-E38D-42CA-A241-3E6C2CFDB132}">
      <dsp:nvSpPr>
        <dsp:cNvPr id="0" name=""/>
        <dsp:cNvSpPr/>
      </dsp:nvSpPr>
      <dsp:spPr>
        <a:xfrm>
          <a:off x="889826" y="2161146"/>
          <a:ext cx="3214654" cy="371943"/>
        </a:xfrm>
        <a:custGeom>
          <a:avLst/>
          <a:gdLst/>
          <a:ahLst/>
          <a:cxnLst/>
          <a:rect l="0" t="0" r="0" b="0"/>
          <a:pathLst>
            <a:path>
              <a:moveTo>
                <a:pt x="3214654" y="0"/>
              </a:moveTo>
              <a:lnTo>
                <a:pt x="3214654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35C71-11DD-4F27-A442-CDDE4BE87876}">
      <dsp:nvSpPr>
        <dsp:cNvPr id="0" name=""/>
        <dsp:cNvSpPr/>
      </dsp:nvSpPr>
      <dsp:spPr>
        <a:xfrm>
          <a:off x="3218901" y="1275566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Технологический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отдел.</a:t>
          </a:r>
        </a:p>
      </dsp:txBody>
      <dsp:txXfrm>
        <a:off x="3218901" y="1275566"/>
        <a:ext cx="1771159" cy="885579"/>
      </dsp:txXfrm>
    </dsp:sp>
    <dsp:sp modelId="{FCCC125C-69EE-460A-907A-220B10FB4856}">
      <dsp:nvSpPr>
        <dsp:cNvPr id="0" name=""/>
        <dsp:cNvSpPr/>
      </dsp:nvSpPr>
      <dsp:spPr>
        <a:xfrm>
          <a:off x="4246" y="2533090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Проектировщики</a:t>
          </a: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4246" y="2533090"/>
        <a:ext cx="1771159" cy="885579"/>
      </dsp:txXfrm>
    </dsp:sp>
    <dsp:sp modelId="{544E0969-2754-414D-A43F-F9E466D53F9C}">
      <dsp:nvSpPr>
        <dsp:cNvPr id="0" name=""/>
        <dsp:cNvSpPr/>
      </dsp:nvSpPr>
      <dsp:spPr>
        <a:xfrm>
          <a:off x="2147349" y="2533090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Начальник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заместитель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начальника отдела</a:t>
          </a:r>
        </a:p>
      </dsp:txBody>
      <dsp:txXfrm>
        <a:off x="2147349" y="2533090"/>
        <a:ext cx="1771159" cy="885579"/>
      </dsp:txXfrm>
    </dsp:sp>
    <dsp:sp modelId="{B523466D-48B0-4AB8-870B-F7A256D5125B}">
      <dsp:nvSpPr>
        <dsp:cNvPr id="0" name=""/>
        <dsp:cNvSpPr/>
      </dsp:nvSpPr>
      <dsp:spPr>
        <a:xfrm>
          <a:off x="4290452" y="2533090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</a:t>
          </a: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4290452" y="2533090"/>
        <a:ext cx="1771159" cy="885579"/>
      </dsp:txXfrm>
    </dsp:sp>
    <dsp:sp modelId="{D59228BA-0FA1-48DB-A401-D26AB7B746CF}">
      <dsp:nvSpPr>
        <dsp:cNvPr id="0" name=""/>
        <dsp:cNvSpPr/>
      </dsp:nvSpPr>
      <dsp:spPr>
        <a:xfrm>
          <a:off x="6433556" y="2533090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контролеры</a:t>
          </a:r>
          <a:endParaRPr kumimoji="0" lang="ru-RU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6433556" y="2533090"/>
        <a:ext cx="1771159" cy="88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B6263-889B-4417-81E7-AC9956A3F9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47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6C065-15B9-40AE-87A2-17E9A02BF2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38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962A3-FB7F-4BB6-B8D2-93ABC01C91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97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AAADC2-56B9-46DC-BCB2-7CDB417739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95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59270-AC23-402C-93A6-09C17CEB11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6F70D-E950-4175-99F1-F0E4F6BF02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38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7CF46-766B-46CA-8EB4-5F8DBA6E8F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29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C8E52-A263-4A32-B2A9-D923D63B57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23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4AF65-C2E5-491A-A0B0-C783414583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98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13B9A-5D61-468C-A39F-FCDA5A5728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14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38287-F684-42E7-88A1-9DE48D2AB7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15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2D408-0AD0-49A1-91F4-2D1E955AE9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3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1954C8-A1E6-43B3-81D0-E00B1E41793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Технологический отдел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8424862" cy="1752600"/>
          </a:xfrm>
        </p:spPr>
        <p:txBody>
          <a:bodyPr/>
          <a:lstStyle/>
          <a:p>
            <a:r>
              <a:rPr lang="ru-RU" sz="2000" dirty="0"/>
              <a:t>Начальник отдела: </a:t>
            </a:r>
            <a:r>
              <a:rPr lang="ru-RU" sz="2000" b="1" dirty="0"/>
              <a:t>Татьянин Александр </a:t>
            </a:r>
            <a:r>
              <a:rPr lang="ru-RU" sz="2000" b="1" dirty="0" smtClean="0"/>
              <a:t>Владимирович</a:t>
            </a:r>
          </a:p>
          <a:p>
            <a:r>
              <a:rPr lang="ru-RU" sz="2000" dirty="0" smtClean="0"/>
              <a:t>Заместитель начальника: </a:t>
            </a:r>
            <a:r>
              <a:rPr lang="ru-RU" sz="2000" b="1" dirty="0" err="1" smtClean="0"/>
              <a:t>Шеменков</a:t>
            </a:r>
            <a:r>
              <a:rPr lang="ru-RU" sz="2000" b="1" dirty="0" smtClean="0"/>
              <a:t> Дмитрий Александрович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132856"/>
            <a:ext cx="8229600" cy="1143000"/>
          </a:xfrm>
        </p:spPr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Цели отдела: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56992"/>
            <a:ext cx="82296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/>
              <a:t>   Работая в учебной фирме, получить опыт по разработке технологии изготовления деталей и определять экономическую эффективность ее внедрения.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Задачи отдела: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r>
              <a:rPr lang="ru-RU" dirty="0"/>
              <a:t>Разработать технологическую карту</a:t>
            </a:r>
          </a:p>
          <a:p>
            <a:r>
              <a:rPr lang="ru-RU" dirty="0"/>
              <a:t>Рассчитать трудоемкость изготовления</a:t>
            </a:r>
          </a:p>
          <a:p>
            <a:r>
              <a:rPr lang="ru-RU" dirty="0" smtClean="0"/>
              <a:t>Сделать </a:t>
            </a:r>
            <a:r>
              <a:rPr lang="ru-RU" dirty="0"/>
              <a:t>экономическое обоснование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Структура отдела: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2285992"/>
          <a:ext cx="65960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86124"/>
            <a:ext cx="8229600" cy="1143000"/>
          </a:xfrm>
        </p:spPr>
        <p:txBody>
          <a:bodyPr/>
          <a:lstStyle/>
          <a:p>
            <a: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Спасибо за </a:t>
            </a:r>
            <a: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внимание! </a:t>
            </a:r>
            <a:endParaRPr lang="ru-RU" sz="4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65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Технологический отдел</vt:lpstr>
      <vt:lpstr>Цели отдела:</vt:lpstr>
      <vt:lpstr>Задачи отдела:</vt:lpstr>
      <vt:lpstr>Структура отдела:</vt:lpstr>
      <vt:lpstr>Спасибо за внимание!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Технологический отдел</dc:title>
  <dc:creator>ЧтоЗа</dc:creator>
  <cp:lastModifiedBy>Маринка</cp:lastModifiedBy>
  <cp:revision>21</cp:revision>
  <dcterms:created xsi:type="dcterms:W3CDTF">2010-11-17T19:30:51Z</dcterms:created>
  <dcterms:modified xsi:type="dcterms:W3CDTF">2010-11-18T15:53:32Z</dcterms:modified>
</cp:coreProperties>
</file>