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D65B6-3B45-450A-A377-B02D69AE8243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0522-35EC-48D8-A7F4-B511233BE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286676" cy="17859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Финансовый отдел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42844" y="1500174"/>
            <a:ext cx="7143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043890" cy="87155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 организационной  структуре  финансовый  отдел  наиболее представительный , т.к  в  него  входят: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857628"/>
            <a:ext cx="6786610" cy="242889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-Руководитель финансового отдела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-Экономическая служба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-Бухгалтерия 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-Аналитическая служба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2192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Требования к  специалисту- обязательные условия к работнику для выполнения им профессиональных 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обязанностей: 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4500570"/>
            <a:ext cx="6115064" cy="183356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Обязанности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работника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Ответственность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работника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работника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Бизнес-план – план развития предприятия, его конкурентоспособности при выходе на рынок.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143248"/>
            <a:ext cx="6615130" cy="3400436"/>
          </a:xfrm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бизнес-плана: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Введение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Анализ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положения в отрасли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Описание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продукции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Маркетинг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Производственный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Финансовый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Оценка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рисков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Оценка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эффективности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143248"/>
            <a:ext cx="7901014" cy="65724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Материальное стимулирование работников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4286256"/>
            <a:ext cx="5543560" cy="1619248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Заработная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плата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Премии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Надбавки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143248"/>
            <a:ext cx="7901014" cy="65724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89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Финансовый отдел</vt:lpstr>
      <vt:lpstr>В  организационной  структуре  финансовый  отдел  наиболее представительный , т.к  в  него  входят:</vt:lpstr>
      <vt:lpstr>Требования к  специалисту- обязательные условия к работнику для выполнения им профессиональных  обязанностей:  </vt:lpstr>
      <vt:lpstr>Бизнес-план – план развития предприятия, его конкурентоспособности при выходе на рынок.</vt:lpstr>
      <vt:lpstr>Материальное стимулирование работников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</dc:title>
  <dc:creator>Владелец</dc:creator>
  <cp:lastModifiedBy>Маринка</cp:lastModifiedBy>
  <cp:revision>11</cp:revision>
  <dcterms:created xsi:type="dcterms:W3CDTF">2010-11-17T11:11:29Z</dcterms:created>
  <dcterms:modified xsi:type="dcterms:W3CDTF">2010-11-18T15:57:42Z</dcterms:modified>
</cp:coreProperties>
</file>