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1" r:id="rId4"/>
    <p:sldId id="262" r:id="rId5"/>
    <p:sldId id="257" r:id="rId6"/>
    <p:sldId id="259" r:id="rId7"/>
    <p:sldId id="263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5C4C3-F0B3-4F43-90CB-843B2D563B0B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D4437-AD6F-4A84-892E-10CEC50CC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D4437-AD6F-4A84-892E-10CEC50CCDB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800F-38C3-4178-B469-C3979B9B322C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7259-3247-48E5-B150-6C184283D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800F-38C3-4178-B469-C3979B9B322C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7259-3247-48E5-B150-6C184283D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800F-38C3-4178-B469-C3979B9B322C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7259-3247-48E5-B150-6C184283D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800F-38C3-4178-B469-C3979B9B322C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7259-3247-48E5-B150-6C184283D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800F-38C3-4178-B469-C3979B9B322C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7259-3247-48E5-B150-6C184283D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800F-38C3-4178-B469-C3979B9B322C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7259-3247-48E5-B150-6C184283D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800F-38C3-4178-B469-C3979B9B322C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7259-3247-48E5-B150-6C184283D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800F-38C3-4178-B469-C3979B9B322C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7259-3247-48E5-B150-6C184283D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800F-38C3-4178-B469-C3979B9B322C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7259-3247-48E5-B150-6C184283D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800F-38C3-4178-B469-C3979B9B322C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7259-3247-48E5-B150-6C184283D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800F-38C3-4178-B469-C3979B9B322C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7259-3247-48E5-B150-6C184283D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9800F-38C3-4178-B469-C3979B9B322C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27259-3247-48E5-B150-6C184283D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41277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Характеристика поясных изделий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424936" cy="5040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Жанна\Desktop\вязание\3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99" y="3009900"/>
            <a:ext cx="6286501" cy="3848100"/>
          </a:xfrm>
          <a:prstGeom prst="rect">
            <a:avLst/>
          </a:prstGeom>
          <a:noFill/>
        </p:spPr>
      </p:pic>
      <p:pic>
        <p:nvPicPr>
          <p:cNvPr id="1027" name="Picture 3" descr="C:\Users\Жанна\Desktop\вязание\37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7762"/>
            <a:ext cx="2836339" cy="4051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71612"/>
            <a:ext cx="7967858" cy="4525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Баланс юбки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Конические юбки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R=k*</a:t>
            </a:r>
            <a:r>
              <a:rPr lang="ru-RU" sz="5400" dirty="0" smtClean="0"/>
              <a:t>От,</a:t>
            </a:r>
          </a:p>
          <a:p>
            <a:pPr algn="just">
              <a:buNone/>
            </a:pPr>
            <a:r>
              <a:rPr lang="en-US" sz="5400" dirty="0" smtClean="0"/>
              <a:t>k = 0</a:t>
            </a:r>
            <a:r>
              <a:rPr lang="ru-RU" sz="5400" dirty="0" smtClean="0"/>
              <a:t>,32 – юбка-солнце</a:t>
            </a:r>
          </a:p>
          <a:p>
            <a:pPr algn="just">
              <a:buNone/>
            </a:pPr>
            <a:r>
              <a:rPr lang="en-US" sz="5400" dirty="0" smtClean="0"/>
              <a:t>K = 0</a:t>
            </a:r>
            <a:r>
              <a:rPr lang="ru-RU" sz="5400" dirty="0" smtClean="0"/>
              <a:t>,64 – </a:t>
            </a:r>
            <a:r>
              <a:rPr lang="ru-RU" sz="5400" dirty="0" err="1" smtClean="0"/>
              <a:t>юбка-полусолнце</a:t>
            </a:r>
            <a:endParaRPr lang="ru-RU" sz="5400" dirty="0" smtClean="0"/>
          </a:p>
          <a:p>
            <a:pPr algn="just">
              <a:buNone/>
            </a:pPr>
            <a:r>
              <a:rPr lang="en-US" sz="5400" dirty="0" smtClean="0"/>
              <a:t>k</a:t>
            </a:r>
            <a:r>
              <a:rPr lang="ru-RU" sz="5400" dirty="0" smtClean="0"/>
              <a:t> = 1,2 – юбка-колокол</a:t>
            </a:r>
          </a:p>
          <a:p>
            <a:pPr algn="just"/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err="1" smtClean="0"/>
              <a:t>Шн</a:t>
            </a:r>
            <a:r>
              <a:rPr lang="ru-RU" sz="4400" dirty="0" smtClean="0"/>
              <a:t> = 28 – 32 см    </a:t>
            </a:r>
            <a:r>
              <a:rPr lang="ru-RU" sz="4400" dirty="0" err="1" smtClean="0"/>
              <a:t>Рпн</a:t>
            </a:r>
            <a:r>
              <a:rPr lang="ru-RU" sz="4400" dirty="0" smtClean="0"/>
              <a:t> = 3 – 4 см</a:t>
            </a:r>
          </a:p>
          <a:p>
            <a:r>
              <a:rPr lang="ru-RU" sz="4400" dirty="0" err="1" smtClean="0"/>
              <a:t>Шн</a:t>
            </a:r>
            <a:r>
              <a:rPr lang="ru-RU" sz="4400" dirty="0" smtClean="0"/>
              <a:t> = 24 - 27 см     </a:t>
            </a:r>
            <a:r>
              <a:rPr lang="ru-RU" sz="4400" dirty="0" err="1" smtClean="0"/>
              <a:t>Рпн</a:t>
            </a:r>
            <a:r>
              <a:rPr lang="ru-RU" sz="4400" dirty="0" smtClean="0"/>
              <a:t> = 5 - 6 см</a:t>
            </a:r>
          </a:p>
          <a:p>
            <a:r>
              <a:rPr lang="ru-RU" sz="4400" dirty="0" err="1" smtClean="0"/>
              <a:t>Шн</a:t>
            </a:r>
            <a:r>
              <a:rPr lang="ru-RU" sz="4400" dirty="0" smtClean="0"/>
              <a:t> = 20 -23 см      </a:t>
            </a:r>
            <a:r>
              <a:rPr lang="ru-RU" sz="4400" dirty="0" err="1" smtClean="0"/>
              <a:t>Рпн</a:t>
            </a:r>
            <a:r>
              <a:rPr lang="ru-RU" sz="4400" dirty="0" smtClean="0"/>
              <a:t> = 7 – 8 см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Брюки в статике и динамике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2463"/>
            <a:ext cx="8291264" cy="40988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Жанна\Pictures\чертеж прямой юбки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7416" y="0"/>
            <a:ext cx="7101048" cy="6101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14290"/>
            <a:ext cx="3929090" cy="6500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3" descr="C:\Users\Жанна\Desktop\Работа\НПО\Основы конструирования и моделирования одежды\Чертежи, рисунки\Чертеж основы брюк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0"/>
            <a:ext cx="5643602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69</Words>
  <Application>Microsoft Office PowerPoint</Application>
  <PresentationFormat>Экран (4:3)</PresentationFormat>
  <Paragraphs>12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Характеристика поясных изделий</vt:lpstr>
      <vt:lpstr>Баланс юбки</vt:lpstr>
      <vt:lpstr>Конические юбки</vt:lpstr>
      <vt:lpstr>Слайд 4</vt:lpstr>
      <vt:lpstr>Брюки в статике и динамике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поясных изделий</dc:title>
  <dc:creator>Жанна</dc:creator>
  <cp:lastModifiedBy>Ирина</cp:lastModifiedBy>
  <cp:revision>17</cp:revision>
  <dcterms:created xsi:type="dcterms:W3CDTF">2013-01-21T19:06:30Z</dcterms:created>
  <dcterms:modified xsi:type="dcterms:W3CDTF">2013-02-19T09:06:06Z</dcterms:modified>
</cp:coreProperties>
</file>