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3FC19-0B29-4C25-9317-68615A71ECD4}" type="datetimeFigureOut">
              <a:rPr lang="ru-RU" smtClean="0"/>
              <a:pPr/>
              <a:t>03.05.2013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5FC-069F-4233-A738-30E9D18E47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8208912" cy="1152127"/>
          </a:xfrm>
        </p:spPr>
        <p:txBody>
          <a:bodyPr>
            <a:normAutofit/>
          </a:bodyPr>
          <a:lstStyle/>
          <a:p>
            <a:r>
              <a:rPr lang="ru-RU" b="1" dirty="0" smtClean="0"/>
              <a:t>Конструктивное моделирование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ru-RU" dirty="0" smtClean="0"/>
              <a:t>1 вид</a:t>
            </a:r>
            <a:r>
              <a:rPr lang="ru-RU" dirty="0" smtClean="0"/>
              <a:t>.  Модификация  без  изменения  формы  </a:t>
            </a:r>
            <a:r>
              <a:rPr lang="ru-RU" dirty="0" smtClean="0"/>
              <a:t>изделия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dirty="0" smtClean="0"/>
              <a:t>2 вид</a:t>
            </a:r>
            <a:r>
              <a:rPr lang="ru-RU" dirty="0" smtClean="0"/>
              <a:t>.  Изменение  силуэта  модели  без  изменения  объемной  формы  в  области  </a:t>
            </a:r>
            <a:r>
              <a:rPr lang="ru-RU" dirty="0" smtClean="0"/>
              <a:t>опорных  участков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dirty="0" smtClean="0"/>
              <a:t>3 </a:t>
            </a:r>
            <a:r>
              <a:rPr lang="ru-RU" dirty="0" smtClean="0"/>
              <a:t>вид</a:t>
            </a:r>
            <a:r>
              <a:rPr lang="ru-RU" dirty="0" smtClean="0"/>
              <a:t>.  </a:t>
            </a:r>
            <a:r>
              <a:rPr lang="ru-RU" dirty="0" smtClean="0"/>
              <a:t>Полное  </a:t>
            </a:r>
            <a:r>
              <a:rPr lang="ru-RU" dirty="0" smtClean="0"/>
              <a:t>изменение  объемной  </a:t>
            </a:r>
            <a:r>
              <a:rPr lang="ru-RU" dirty="0" smtClean="0"/>
              <a:t>формы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dirty="0" smtClean="0"/>
              <a:t>4  вид.  Изменение  покроя  </a:t>
            </a:r>
            <a:r>
              <a:rPr lang="ru-RU" dirty="0" smtClean="0"/>
              <a:t>рукава (объединение </a:t>
            </a:r>
            <a:r>
              <a:rPr lang="ru-RU" dirty="0" err="1" smtClean="0"/>
              <a:t>втачных</a:t>
            </a:r>
            <a:r>
              <a:rPr lang="ru-RU" dirty="0" smtClean="0"/>
              <a:t> рукавов с деталями полочек и спинки)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11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Этапы конструктивного моделирования: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3600" dirty="0" smtClean="0"/>
              <a:t>изучение и анализ модели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/>
              <a:t>п</a:t>
            </a:r>
            <a:r>
              <a:rPr lang="ru-RU" sz="3600" dirty="0" smtClean="0"/>
              <a:t>одбор соответствующей исходной конструкции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/>
              <a:t>м</a:t>
            </a:r>
            <a:r>
              <a:rPr lang="ru-RU" sz="3600" dirty="0" smtClean="0"/>
              <a:t>одификация исходной формы конструкции в модельную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/>
              <a:t>п</a:t>
            </a:r>
            <a:r>
              <a:rPr lang="ru-RU" sz="3600" dirty="0" smtClean="0"/>
              <a:t>роектирование элементов КМ 1-го вида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/>
              <a:t>п</a:t>
            </a:r>
            <a:r>
              <a:rPr lang="ru-RU" sz="3600" dirty="0" smtClean="0"/>
              <a:t>роверка качества разработанной конструкции модели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332656"/>
            <a:ext cx="4788024" cy="590465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Модель  может  быть  задана  образцом  </a:t>
            </a:r>
            <a:r>
              <a:rPr lang="ru-RU" sz="3200" dirty="0" err="1" smtClean="0"/>
              <a:t>гото-вого</a:t>
            </a:r>
            <a:r>
              <a:rPr lang="ru-RU" sz="3200" dirty="0" smtClean="0"/>
              <a:t>  </a:t>
            </a:r>
            <a:r>
              <a:rPr lang="ru-RU" sz="3200" dirty="0" smtClean="0"/>
              <a:t>изделия,  </a:t>
            </a:r>
            <a:r>
              <a:rPr lang="ru-RU" sz="3200" dirty="0" err="1" smtClean="0"/>
              <a:t>фотогра-фией</a:t>
            </a:r>
            <a:r>
              <a:rPr lang="ru-RU" sz="3200" dirty="0" smtClean="0"/>
              <a:t>,  зарисовкой  или эскизом.</a:t>
            </a:r>
            <a:endParaRPr lang="ru-RU" sz="3200" dirty="0"/>
          </a:p>
        </p:txBody>
      </p:sp>
      <p:pic>
        <p:nvPicPr>
          <p:cNvPr id="4" name="Picture 2" descr="C:\Users\Жанна\Desktop\Работа\НПО\Основы конструирования и моделирования одежды\Эскиз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3744416" cy="68128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Технический   рисунок модели</a:t>
            </a:r>
            <a:endParaRPr lang="ru-RU" dirty="0"/>
          </a:p>
        </p:txBody>
      </p:sp>
      <p:pic>
        <p:nvPicPr>
          <p:cNvPr id="2050" name="Picture 2" descr="C:\Users\Жанна\Desktop\Работа\НПО\Основы конструирования и моделирования одежды\Техн.рисунок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66110"/>
            <a:ext cx="6984776" cy="58918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приемы конструктивного моделирования: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76872"/>
            <a:ext cx="7128792" cy="384929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Коническое расширение или </a:t>
            </a:r>
            <a:r>
              <a:rPr lang="ru-RU" sz="4000" dirty="0" err="1" smtClean="0"/>
              <a:t>заужение</a:t>
            </a:r>
            <a:r>
              <a:rPr lang="ru-RU" sz="4000" dirty="0" smtClean="0"/>
              <a:t> деталей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/>
              <a:t>Параллельное расширение или </a:t>
            </a:r>
            <a:r>
              <a:rPr lang="ru-RU" sz="4000" dirty="0" err="1" smtClean="0"/>
              <a:t>заужение</a:t>
            </a:r>
            <a:r>
              <a:rPr lang="ru-RU" sz="4000" dirty="0" smtClean="0"/>
              <a:t> деталей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778098"/>
          </a:xfrm>
        </p:spPr>
        <p:txBody>
          <a:bodyPr>
            <a:normAutofit/>
          </a:bodyPr>
          <a:lstStyle/>
          <a:p>
            <a:pPr algn="r"/>
            <a:r>
              <a:rPr lang="ru-RU" sz="4000" dirty="0" smtClean="0"/>
              <a:t>Параллельное</a:t>
            </a:r>
            <a:r>
              <a:rPr lang="ru-RU" dirty="0" smtClean="0"/>
              <a:t> </a:t>
            </a:r>
            <a:r>
              <a:rPr lang="ru-RU" sz="4000" dirty="0" smtClean="0"/>
              <a:t>расширение</a:t>
            </a:r>
            <a:endParaRPr lang="ru-RU" sz="4000" dirty="0"/>
          </a:p>
        </p:txBody>
      </p:sp>
      <p:pic>
        <p:nvPicPr>
          <p:cNvPr id="3074" name="Picture 2" descr="C:\Users\Жанна\Desktop\Работа\НПО\Основы конструирования и моделирования одежды\1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2223645" cy="6858000"/>
          </a:xfrm>
          <a:prstGeom prst="rect">
            <a:avLst/>
          </a:prstGeom>
          <a:noFill/>
        </p:spPr>
      </p:pic>
      <p:pic>
        <p:nvPicPr>
          <p:cNvPr id="3075" name="Picture 3" descr="C:\Users\Жанна\Desktop\Работа\НПО\Основы конструирования и моделирования одежды\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358294"/>
            <a:ext cx="3816424" cy="2960253"/>
          </a:xfrm>
          <a:prstGeom prst="rect">
            <a:avLst/>
          </a:prstGeom>
          <a:noFill/>
        </p:spPr>
      </p:pic>
      <p:pic>
        <p:nvPicPr>
          <p:cNvPr id="3076" name="Picture 4" descr="C:\Users\Жанна\Desktop\Работа\НПО\Основы конструирования и моделирования одежды\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1316" y="4005064"/>
            <a:ext cx="2827147" cy="2852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Коническое расширение</a:t>
            </a:r>
            <a:endParaRPr lang="ru-RU" sz="3600" dirty="0"/>
          </a:p>
        </p:txBody>
      </p:sp>
      <p:pic>
        <p:nvPicPr>
          <p:cNvPr id="4100" name="Picture 4" descr="C:\Users\Жанна\Desktop\Работа\НПО\Основы конструирования и моделирования одежды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4248472" cy="2360262"/>
          </a:xfrm>
          <a:prstGeom prst="rect">
            <a:avLst/>
          </a:prstGeom>
          <a:noFill/>
        </p:spPr>
      </p:pic>
      <p:pic>
        <p:nvPicPr>
          <p:cNvPr id="4101" name="Picture 5" descr="C:\Users\Жанна\Desktop\Работа\НПО\Основы конструирования и моделирования одежды\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637379"/>
            <a:ext cx="3953342" cy="2220621"/>
          </a:xfrm>
          <a:prstGeom prst="rect">
            <a:avLst/>
          </a:prstGeom>
          <a:noFill/>
        </p:spPr>
      </p:pic>
      <p:pic>
        <p:nvPicPr>
          <p:cNvPr id="4102" name="Picture 6" descr="C:\Users\Жанна\Desktop\Работа\НПО\Основы конструирования и моделирования одежды\15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546830" cy="4525963"/>
          </a:xfrm>
          <a:prstGeom prst="rect">
            <a:avLst/>
          </a:prstGeom>
          <a:noFill/>
        </p:spPr>
      </p:pic>
      <p:pic>
        <p:nvPicPr>
          <p:cNvPr id="4103" name="Picture 7" descr="C:\Users\Жанна\Desktop\Работа\НПО\Основы конструирования и моделирования одежды\1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9958" y="1844824"/>
            <a:ext cx="2663806" cy="5013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98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Конструктивное моделирование</vt:lpstr>
      <vt:lpstr>Этапы конструктивного моделирования:</vt:lpstr>
      <vt:lpstr> Модель  может  быть  задана  образцом  гото-вого  изделия,  фотогра-фией,  зарисовкой  или эскизом.</vt:lpstr>
      <vt:lpstr>Технический   рисунок модели</vt:lpstr>
      <vt:lpstr>Основные приемы конструктивного моделирования:</vt:lpstr>
      <vt:lpstr>Параллельное расширение</vt:lpstr>
      <vt:lpstr>Коническое расширение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Жанна</cp:lastModifiedBy>
  <cp:revision>7</cp:revision>
  <dcterms:created xsi:type="dcterms:W3CDTF">2013-05-01T09:07:20Z</dcterms:created>
  <dcterms:modified xsi:type="dcterms:W3CDTF">2013-05-03T17:45:50Z</dcterms:modified>
</cp:coreProperties>
</file>