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Default Extension="png" ContentType="image/png"/>
  <Override PartName="/ppt/diagrams/colors12.xml" ContentType="application/vnd.openxmlformats-officedocument.drawingml.diagramColors+xml"/>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Default Extension="vml" ContentType="application/vnd.openxmlformats-officedocument.vmlDrawing"/>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data16.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9"/>
  </p:notesMasterIdLst>
  <p:sldIdLst>
    <p:sldId id="256" r:id="rId2"/>
    <p:sldId id="257" r:id="rId3"/>
    <p:sldId id="262" r:id="rId4"/>
    <p:sldId id="263" r:id="rId5"/>
    <p:sldId id="284" r:id="rId6"/>
    <p:sldId id="264" r:id="rId7"/>
    <p:sldId id="265" r:id="rId8"/>
    <p:sldId id="285" r:id="rId9"/>
    <p:sldId id="320" r:id="rId10"/>
    <p:sldId id="258" r:id="rId11"/>
    <p:sldId id="286" r:id="rId12"/>
    <p:sldId id="287" r:id="rId13"/>
    <p:sldId id="316" r:id="rId14"/>
    <p:sldId id="288" r:id="rId15"/>
    <p:sldId id="315" r:id="rId16"/>
    <p:sldId id="289" r:id="rId17"/>
    <p:sldId id="290" r:id="rId18"/>
    <p:sldId id="295" r:id="rId19"/>
    <p:sldId id="299" r:id="rId20"/>
    <p:sldId id="300" r:id="rId21"/>
    <p:sldId id="292" r:id="rId22"/>
    <p:sldId id="294" r:id="rId23"/>
    <p:sldId id="317" r:id="rId24"/>
    <p:sldId id="296" r:id="rId25"/>
    <p:sldId id="297" r:id="rId26"/>
    <p:sldId id="298" r:id="rId27"/>
    <p:sldId id="293" r:id="rId28"/>
    <p:sldId id="273"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269" r:id="rId42"/>
    <p:sldId id="318" r:id="rId43"/>
    <p:sldId id="319" r:id="rId44"/>
    <p:sldId id="268" r:id="rId45"/>
    <p:sldId id="260" r:id="rId46"/>
    <p:sldId id="301" r:id="rId47"/>
    <p:sldId id="274" r:id="rId48"/>
    <p:sldId id="275" r:id="rId49"/>
    <p:sldId id="276" r:id="rId50"/>
    <p:sldId id="277" r:id="rId51"/>
    <p:sldId id="278" r:id="rId52"/>
    <p:sldId id="279" r:id="rId53"/>
    <p:sldId id="280" r:id="rId54"/>
    <p:sldId id="282" r:id="rId55"/>
    <p:sldId id="281" r:id="rId56"/>
    <p:sldId id="322" r:id="rId57"/>
    <p:sldId id="283" r:id="rId5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CCCCFF"/>
    <a:srgbClr val="006699"/>
    <a:srgbClr val="FFFF99"/>
    <a:srgbClr val="CC0066"/>
    <a:srgbClr val="CCFFFF"/>
    <a:srgbClr val="FFCCFF"/>
    <a:srgbClr val="800080"/>
    <a:srgbClr val="0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7" autoAdjust="0"/>
    <p:restoredTop sz="95341" autoAdjust="0"/>
  </p:normalViewPr>
  <p:slideViewPr>
    <p:cSldViewPr>
      <p:cViewPr varScale="1">
        <p:scale>
          <a:sx n="67" d="100"/>
          <a:sy n="67" d="100"/>
        </p:scale>
        <p:origin x="-52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06/relationships/legacyDocTextInfo" Target="legacyDocTextInfo.bin"/><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_rels/data16.xml.rels><?xml version="1.0" encoding="UTF-8" standalone="yes"?>
<Relationships xmlns="http://schemas.openxmlformats.org/package/2006/relationships"><Relationship Id="rId1" Type="http://schemas.openxmlformats.org/officeDocument/2006/relationships/image" Target="../media/image25.jpeg"/></Relationships>
</file>

<file path=ppt/diagrams/_rels/data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iagrams/_rels/data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image" Target="../media/image13.jpeg"/><Relationship Id="rId5" Type="http://schemas.openxmlformats.org/officeDocument/2006/relationships/image" Target="../media/image17.png"/><Relationship Id="rId4" Type="http://schemas.openxmlformats.org/officeDocument/2006/relationships/image" Target="../media/image16.jpeg"/></Relationships>
</file>

<file path=ppt/diagrams/_rels/data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BC4283-130E-4399-B655-D62DEBDF512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ru-RU"/>
        </a:p>
      </dgm:t>
    </dgm:pt>
    <dgm:pt modelId="{8B2B72C5-E3E0-4A47-9258-4E545273C901}">
      <dgm:prSet phldrT="[Текст]"/>
      <dgm:spPr>
        <a:solidFill>
          <a:schemeClr val="bg2"/>
        </a:solidFill>
      </dgm:spPr>
      <dgm:t>
        <a:bodyPr/>
        <a:lstStyle/>
        <a:p>
          <a:r>
            <a:rPr lang="ru-RU" b="0" dirty="0" smtClean="0">
              <a:solidFill>
                <a:schemeClr val="tx1"/>
              </a:solidFill>
            </a:rPr>
            <a:t>Философия сконцентрировала свое внимание:</a:t>
          </a:r>
          <a:endParaRPr lang="ru-RU" b="0" dirty="0">
            <a:solidFill>
              <a:schemeClr val="tx1"/>
            </a:solidFill>
          </a:endParaRPr>
        </a:p>
      </dgm:t>
    </dgm:pt>
    <dgm:pt modelId="{C4400792-2A51-4387-9C44-EDAA54646305}" type="parTrans" cxnId="{866AF815-538D-489F-ADBC-B859B2193F49}">
      <dgm:prSet/>
      <dgm:spPr/>
      <dgm:t>
        <a:bodyPr/>
        <a:lstStyle/>
        <a:p>
          <a:endParaRPr lang="ru-RU"/>
        </a:p>
      </dgm:t>
    </dgm:pt>
    <dgm:pt modelId="{5B221F0A-C861-44AB-B1D1-B5653A641F4D}" type="sibTrans" cxnId="{866AF815-538D-489F-ADBC-B859B2193F49}">
      <dgm:prSet/>
      <dgm:spPr/>
      <dgm:t>
        <a:bodyPr/>
        <a:lstStyle/>
        <a:p>
          <a:endParaRPr lang="ru-RU"/>
        </a:p>
      </dgm:t>
    </dgm:pt>
    <dgm:pt modelId="{8386B558-4881-4A26-AFA1-78DDE8DF21A4}">
      <dgm:prSet phldrT="[Текст]"/>
      <dgm:spPr/>
      <dgm:t>
        <a:bodyPr/>
        <a:lstStyle/>
        <a:p>
          <a:r>
            <a:rPr lang="ru-RU" dirty="0" smtClean="0"/>
            <a:t>на проблемах природы, общества и мышления</a:t>
          </a:r>
          <a:endParaRPr lang="ru-RU" dirty="0"/>
        </a:p>
      </dgm:t>
    </dgm:pt>
    <dgm:pt modelId="{79EA6EB3-587B-4DA0-8F9A-FD8AAA53CCC0}" type="parTrans" cxnId="{7BF2EDBD-A9AA-4C53-845C-2496125755D4}">
      <dgm:prSet/>
      <dgm:spPr/>
      <dgm:t>
        <a:bodyPr/>
        <a:lstStyle/>
        <a:p>
          <a:endParaRPr lang="ru-RU"/>
        </a:p>
      </dgm:t>
    </dgm:pt>
    <dgm:pt modelId="{BBFE5496-64EE-4546-8C3A-C941352A0080}" type="sibTrans" cxnId="{7BF2EDBD-A9AA-4C53-845C-2496125755D4}">
      <dgm:prSet/>
      <dgm:spPr/>
      <dgm:t>
        <a:bodyPr/>
        <a:lstStyle/>
        <a:p>
          <a:endParaRPr lang="ru-RU"/>
        </a:p>
      </dgm:t>
    </dgm:pt>
    <dgm:pt modelId="{1A534FAB-EE90-42DB-934E-0672D35B1268}">
      <dgm:prSet phldrT="[Текст]"/>
      <dgm:spPr>
        <a:solidFill>
          <a:schemeClr val="bg2"/>
        </a:solidFill>
      </dgm:spPr>
      <dgm:t>
        <a:bodyPr/>
        <a:lstStyle/>
        <a:p>
          <a:r>
            <a:rPr lang="ru-RU" dirty="0" smtClean="0">
              <a:solidFill>
                <a:schemeClr val="tx1"/>
              </a:solidFill>
            </a:rPr>
            <a:t>Стремилась дать ответы на:</a:t>
          </a:r>
          <a:endParaRPr lang="ru-RU" dirty="0">
            <a:solidFill>
              <a:schemeClr val="tx1"/>
            </a:solidFill>
          </a:endParaRPr>
        </a:p>
      </dgm:t>
    </dgm:pt>
    <dgm:pt modelId="{5C4248F9-209C-4B64-BE93-EA88C5BA05B9}" type="parTrans" cxnId="{470E3288-0829-4F84-AF55-64A501280266}">
      <dgm:prSet/>
      <dgm:spPr/>
      <dgm:t>
        <a:bodyPr/>
        <a:lstStyle/>
        <a:p>
          <a:endParaRPr lang="ru-RU"/>
        </a:p>
      </dgm:t>
    </dgm:pt>
    <dgm:pt modelId="{F3428601-1ED1-486B-A725-28002460FF7A}" type="sibTrans" cxnId="{470E3288-0829-4F84-AF55-64A501280266}">
      <dgm:prSet/>
      <dgm:spPr/>
      <dgm:t>
        <a:bodyPr/>
        <a:lstStyle/>
        <a:p>
          <a:endParaRPr lang="ru-RU"/>
        </a:p>
      </dgm:t>
    </dgm:pt>
    <dgm:pt modelId="{A756D7C2-217C-48C6-A013-B39E5569131C}">
      <dgm:prSet phldrT="[Текст]"/>
      <dgm:spPr/>
      <dgm:t>
        <a:bodyPr/>
        <a:lstStyle/>
        <a:p>
          <a:r>
            <a:rPr lang="ru-RU" dirty="0" smtClean="0"/>
            <a:t>вопросы о целях и смысле существования общества и личности</a:t>
          </a:r>
          <a:endParaRPr lang="ru-RU" dirty="0"/>
        </a:p>
      </dgm:t>
    </dgm:pt>
    <dgm:pt modelId="{F9B121D0-ACBA-4D31-B9AA-479CE1C049C2}" type="parTrans" cxnId="{B2B71D10-5AE2-40B6-8637-9E0FEDC12491}">
      <dgm:prSet/>
      <dgm:spPr/>
      <dgm:t>
        <a:bodyPr/>
        <a:lstStyle/>
        <a:p>
          <a:endParaRPr lang="ru-RU"/>
        </a:p>
      </dgm:t>
    </dgm:pt>
    <dgm:pt modelId="{CB601E3F-7276-4ED0-80EA-57FAE76CF22F}" type="sibTrans" cxnId="{B2B71D10-5AE2-40B6-8637-9E0FEDC12491}">
      <dgm:prSet/>
      <dgm:spPr/>
      <dgm:t>
        <a:bodyPr/>
        <a:lstStyle/>
        <a:p>
          <a:endParaRPr lang="ru-RU"/>
        </a:p>
      </dgm:t>
    </dgm:pt>
    <dgm:pt modelId="{54E0AF60-2313-4D47-B8E4-B1B5C2389A8D}" type="pres">
      <dgm:prSet presAssocID="{9BBC4283-130E-4399-B655-D62DEBDF512F}" presName="diagram" presStyleCnt="0">
        <dgm:presLayoutVars>
          <dgm:chPref val="1"/>
          <dgm:dir/>
          <dgm:animOne val="branch"/>
          <dgm:animLvl val="lvl"/>
          <dgm:resizeHandles/>
        </dgm:presLayoutVars>
      </dgm:prSet>
      <dgm:spPr/>
      <dgm:t>
        <a:bodyPr/>
        <a:lstStyle/>
        <a:p>
          <a:endParaRPr lang="ru-RU"/>
        </a:p>
      </dgm:t>
    </dgm:pt>
    <dgm:pt modelId="{FE31CDE6-3891-43B8-B84A-EE29CBB0E388}" type="pres">
      <dgm:prSet presAssocID="{8B2B72C5-E3E0-4A47-9258-4E545273C901}" presName="root" presStyleCnt="0"/>
      <dgm:spPr/>
    </dgm:pt>
    <dgm:pt modelId="{105FF4E1-8122-499D-AF77-A1DC07B5899C}" type="pres">
      <dgm:prSet presAssocID="{8B2B72C5-E3E0-4A47-9258-4E545273C901}" presName="rootComposite" presStyleCnt="0"/>
      <dgm:spPr/>
    </dgm:pt>
    <dgm:pt modelId="{8C6BC73A-D558-4421-8DB7-1E10CB825D98}" type="pres">
      <dgm:prSet presAssocID="{8B2B72C5-E3E0-4A47-9258-4E545273C901}" presName="rootText" presStyleLbl="node1" presStyleIdx="0" presStyleCnt="2"/>
      <dgm:spPr/>
      <dgm:t>
        <a:bodyPr/>
        <a:lstStyle/>
        <a:p>
          <a:endParaRPr lang="ru-RU"/>
        </a:p>
      </dgm:t>
    </dgm:pt>
    <dgm:pt modelId="{0EF905B8-FCEE-42A4-A887-3784217705ED}" type="pres">
      <dgm:prSet presAssocID="{8B2B72C5-E3E0-4A47-9258-4E545273C901}" presName="rootConnector" presStyleLbl="node1" presStyleIdx="0" presStyleCnt="2"/>
      <dgm:spPr/>
      <dgm:t>
        <a:bodyPr/>
        <a:lstStyle/>
        <a:p>
          <a:endParaRPr lang="ru-RU"/>
        </a:p>
      </dgm:t>
    </dgm:pt>
    <dgm:pt modelId="{8F9DD416-BF24-47E1-9264-541E54F5FBEE}" type="pres">
      <dgm:prSet presAssocID="{8B2B72C5-E3E0-4A47-9258-4E545273C901}" presName="childShape" presStyleCnt="0"/>
      <dgm:spPr/>
    </dgm:pt>
    <dgm:pt modelId="{BB32796D-79EC-46DD-9776-CA6BEE42924A}" type="pres">
      <dgm:prSet presAssocID="{79EA6EB3-587B-4DA0-8F9A-FD8AAA53CCC0}" presName="Name13" presStyleLbl="parChTrans1D2" presStyleIdx="0" presStyleCnt="2"/>
      <dgm:spPr/>
      <dgm:t>
        <a:bodyPr/>
        <a:lstStyle/>
        <a:p>
          <a:endParaRPr lang="ru-RU"/>
        </a:p>
      </dgm:t>
    </dgm:pt>
    <dgm:pt modelId="{03F0DB8C-A044-4DC8-BABB-8A5B5FEC7C10}" type="pres">
      <dgm:prSet presAssocID="{8386B558-4881-4A26-AFA1-78DDE8DF21A4}" presName="childText" presStyleLbl="bgAcc1" presStyleIdx="0" presStyleCnt="2" custScaleY="281374">
        <dgm:presLayoutVars>
          <dgm:bulletEnabled val="1"/>
        </dgm:presLayoutVars>
      </dgm:prSet>
      <dgm:spPr/>
      <dgm:t>
        <a:bodyPr/>
        <a:lstStyle/>
        <a:p>
          <a:endParaRPr lang="ru-RU"/>
        </a:p>
      </dgm:t>
    </dgm:pt>
    <dgm:pt modelId="{2954443E-4B37-43F4-AC87-F5667AF5DF45}" type="pres">
      <dgm:prSet presAssocID="{1A534FAB-EE90-42DB-934E-0672D35B1268}" presName="root" presStyleCnt="0"/>
      <dgm:spPr/>
    </dgm:pt>
    <dgm:pt modelId="{11DB3D34-131A-4806-B3C8-8DB51B89136D}" type="pres">
      <dgm:prSet presAssocID="{1A534FAB-EE90-42DB-934E-0672D35B1268}" presName="rootComposite" presStyleCnt="0"/>
      <dgm:spPr/>
    </dgm:pt>
    <dgm:pt modelId="{0F94A3CF-CBA3-4E51-9DC7-D89209B08FAB}" type="pres">
      <dgm:prSet presAssocID="{1A534FAB-EE90-42DB-934E-0672D35B1268}" presName="rootText" presStyleLbl="node1" presStyleIdx="1" presStyleCnt="2"/>
      <dgm:spPr/>
      <dgm:t>
        <a:bodyPr/>
        <a:lstStyle/>
        <a:p>
          <a:endParaRPr lang="ru-RU"/>
        </a:p>
      </dgm:t>
    </dgm:pt>
    <dgm:pt modelId="{CB38F255-463B-4968-B353-F60E5C5AEE20}" type="pres">
      <dgm:prSet presAssocID="{1A534FAB-EE90-42DB-934E-0672D35B1268}" presName="rootConnector" presStyleLbl="node1" presStyleIdx="1" presStyleCnt="2"/>
      <dgm:spPr/>
      <dgm:t>
        <a:bodyPr/>
        <a:lstStyle/>
        <a:p>
          <a:endParaRPr lang="ru-RU"/>
        </a:p>
      </dgm:t>
    </dgm:pt>
    <dgm:pt modelId="{64A88C3D-F579-4B6C-95AF-0E0938BD0765}" type="pres">
      <dgm:prSet presAssocID="{1A534FAB-EE90-42DB-934E-0672D35B1268}" presName="childShape" presStyleCnt="0"/>
      <dgm:spPr/>
    </dgm:pt>
    <dgm:pt modelId="{3B476451-A267-4D89-A3A0-F0483FA6EACA}" type="pres">
      <dgm:prSet presAssocID="{F9B121D0-ACBA-4D31-B9AA-479CE1C049C2}" presName="Name13" presStyleLbl="parChTrans1D2" presStyleIdx="1" presStyleCnt="2"/>
      <dgm:spPr/>
      <dgm:t>
        <a:bodyPr/>
        <a:lstStyle/>
        <a:p>
          <a:endParaRPr lang="ru-RU"/>
        </a:p>
      </dgm:t>
    </dgm:pt>
    <dgm:pt modelId="{5AFF19EF-6ACC-4018-94FB-960D14F045DC}" type="pres">
      <dgm:prSet presAssocID="{A756D7C2-217C-48C6-A013-B39E5569131C}" presName="childText" presStyleLbl="bgAcc1" presStyleIdx="1" presStyleCnt="2" custScaleY="281319">
        <dgm:presLayoutVars>
          <dgm:bulletEnabled val="1"/>
        </dgm:presLayoutVars>
      </dgm:prSet>
      <dgm:spPr/>
      <dgm:t>
        <a:bodyPr/>
        <a:lstStyle/>
        <a:p>
          <a:endParaRPr lang="ru-RU"/>
        </a:p>
      </dgm:t>
    </dgm:pt>
  </dgm:ptLst>
  <dgm:cxnLst>
    <dgm:cxn modelId="{8C1F6D84-8CE3-4C8D-8F60-EB9ED52135D1}" type="presOf" srcId="{F9B121D0-ACBA-4D31-B9AA-479CE1C049C2}" destId="{3B476451-A267-4D89-A3A0-F0483FA6EACA}" srcOrd="0" destOrd="0" presId="urn:microsoft.com/office/officeart/2005/8/layout/hierarchy3"/>
    <dgm:cxn modelId="{C7C2BD59-6E14-48B6-BBC0-3305E00C746D}" type="presOf" srcId="{9BBC4283-130E-4399-B655-D62DEBDF512F}" destId="{54E0AF60-2313-4D47-B8E4-B1B5C2389A8D}" srcOrd="0" destOrd="0" presId="urn:microsoft.com/office/officeart/2005/8/layout/hierarchy3"/>
    <dgm:cxn modelId="{6A0E189C-8E91-43A2-9439-8387F89056FB}" type="presOf" srcId="{79EA6EB3-587B-4DA0-8F9A-FD8AAA53CCC0}" destId="{BB32796D-79EC-46DD-9776-CA6BEE42924A}" srcOrd="0" destOrd="0" presId="urn:microsoft.com/office/officeart/2005/8/layout/hierarchy3"/>
    <dgm:cxn modelId="{E36A439B-6B67-4014-8A6D-7FEE67D9D169}" type="presOf" srcId="{8386B558-4881-4A26-AFA1-78DDE8DF21A4}" destId="{03F0DB8C-A044-4DC8-BABB-8A5B5FEC7C10}" srcOrd="0" destOrd="0" presId="urn:microsoft.com/office/officeart/2005/8/layout/hierarchy3"/>
    <dgm:cxn modelId="{B2B71D10-5AE2-40B6-8637-9E0FEDC12491}" srcId="{1A534FAB-EE90-42DB-934E-0672D35B1268}" destId="{A756D7C2-217C-48C6-A013-B39E5569131C}" srcOrd="0" destOrd="0" parTransId="{F9B121D0-ACBA-4D31-B9AA-479CE1C049C2}" sibTransId="{CB601E3F-7276-4ED0-80EA-57FAE76CF22F}"/>
    <dgm:cxn modelId="{470E3288-0829-4F84-AF55-64A501280266}" srcId="{9BBC4283-130E-4399-B655-D62DEBDF512F}" destId="{1A534FAB-EE90-42DB-934E-0672D35B1268}" srcOrd="1" destOrd="0" parTransId="{5C4248F9-209C-4B64-BE93-EA88C5BA05B9}" sibTransId="{F3428601-1ED1-486B-A725-28002460FF7A}"/>
    <dgm:cxn modelId="{0DE44ED6-8679-44C5-97B4-4C25E1C0F3D6}" type="presOf" srcId="{8B2B72C5-E3E0-4A47-9258-4E545273C901}" destId="{0EF905B8-FCEE-42A4-A887-3784217705ED}" srcOrd="1" destOrd="0" presId="urn:microsoft.com/office/officeart/2005/8/layout/hierarchy3"/>
    <dgm:cxn modelId="{90F9AB37-3301-4972-BE73-35A5347A0027}" type="presOf" srcId="{1A534FAB-EE90-42DB-934E-0672D35B1268}" destId="{CB38F255-463B-4968-B353-F60E5C5AEE20}" srcOrd="1" destOrd="0" presId="urn:microsoft.com/office/officeart/2005/8/layout/hierarchy3"/>
    <dgm:cxn modelId="{BA4B0619-B13E-439F-8F9F-43E405B07282}" type="presOf" srcId="{8B2B72C5-E3E0-4A47-9258-4E545273C901}" destId="{8C6BC73A-D558-4421-8DB7-1E10CB825D98}" srcOrd="0" destOrd="0" presId="urn:microsoft.com/office/officeart/2005/8/layout/hierarchy3"/>
    <dgm:cxn modelId="{7BF2EDBD-A9AA-4C53-845C-2496125755D4}" srcId="{8B2B72C5-E3E0-4A47-9258-4E545273C901}" destId="{8386B558-4881-4A26-AFA1-78DDE8DF21A4}" srcOrd="0" destOrd="0" parTransId="{79EA6EB3-587B-4DA0-8F9A-FD8AAA53CCC0}" sibTransId="{BBFE5496-64EE-4546-8C3A-C941352A0080}"/>
    <dgm:cxn modelId="{3AC53E12-4C7F-47D5-BDD5-C42E39608FA5}" type="presOf" srcId="{1A534FAB-EE90-42DB-934E-0672D35B1268}" destId="{0F94A3CF-CBA3-4E51-9DC7-D89209B08FAB}" srcOrd="0" destOrd="0" presId="urn:microsoft.com/office/officeart/2005/8/layout/hierarchy3"/>
    <dgm:cxn modelId="{866AF815-538D-489F-ADBC-B859B2193F49}" srcId="{9BBC4283-130E-4399-B655-D62DEBDF512F}" destId="{8B2B72C5-E3E0-4A47-9258-4E545273C901}" srcOrd="0" destOrd="0" parTransId="{C4400792-2A51-4387-9C44-EDAA54646305}" sibTransId="{5B221F0A-C861-44AB-B1D1-B5653A641F4D}"/>
    <dgm:cxn modelId="{3511645F-B2DC-4850-8B3F-A537985D3334}" type="presOf" srcId="{A756D7C2-217C-48C6-A013-B39E5569131C}" destId="{5AFF19EF-6ACC-4018-94FB-960D14F045DC}" srcOrd="0" destOrd="0" presId="urn:microsoft.com/office/officeart/2005/8/layout/hierarchy3"/>
    <dgm:cxn modelId="{8C864852-69E0-4800-8B9B-FF84608DDBD4}" type="presParOf" srcId="{54E0AF60-2313-4D47-B8E4-B1B5C2389A8D}" destId="{FE31CDE6-3891-43B8-B84A-EE29CBB0E388}" srcOrd="0" destOrd="0" presId="urn:microsoft.com/office/officeart/2005/8/layout/hierarchy3"/>
    <dgm:cxn modelId="{4E75D649-8CB9-4D28-8899-5333BFB92A55}" type="presParOf" srcId="{FE31CDE6-3891-43B8-B84A-EE29CBB0E388}" destId="{105FF4E1-8122-499D-AF77-A1DC07B5899C}" srcOrd="0" destOrd="0" presId="urn:microsoft.com/office/officeart/2005/8/layout/hierarchy3"/>
    <dgm:cxn modelId="{7750918E-7A13-41FA-840A-CFD94A5BEB34}" type="presParOf" srcId="{105FF4E1-8122-499D-AF77-A1DC07B5899C}" destId="{8C6BC73A-D558-4421-8DB7-1E10CB825D98}" srcOrd="0" destOrd="0" presId="urn:microsoft.com/office/officeart/2005/8/layout/hierarchy3"/>
    <dgm:cxn modelId="{E42034EB-45D6-494D-A232-481F798E6FD2}" type="presParOf" srcId="{105FF4E1-8122-499D-AF77-A1DC07B5899C}" destId="{0EF905B8-FCEE-42A4-A887-3784217705ED}" srcOrd="1" destOrd="0" presId="urn:microsoft.com/office/officeart/2005/8/layout/hierarchy3"/>
    <dgm:cxn modelId="{3331B784-0FE7-4520-BD8F-B698CEE77680}" type="presParOf" srcId="{FE31CDE6-3891-43B8-B84A-EE29CBB0E388}" destId="{8F9DD416-BF24-47E1-9264-541E54F5FBEE}" srcOrd="1" destOrd="0" presId="urn:microsoft.com/office/officeart/2005/8/layout/hierarchy3"/>
    <dgm:cxn modelId="{96C9C23F-AE2D-41B6-A7C1-910D1B22C410}" type="presParOf" srcId="{8F9DD416-BF24-47E1-9264-541E54F5FBEE}" destId="{BB32796D-79EC-46DD-9776-CA6BEE42924A}" srcOrd="0" destOrd="0" presId="urn:microsoft.com/office/officeart/2005/8/layout/hierarchy3"/>
    <dgm:cxn modelId="{06E0D657-FA48-453A-8A14-B6A284E5B7E1}" type="presParOf" srcId="{8F9DD416-BF24-47E1-9264-541E54F5FBEE}" destId="{03F0DB8C-A044-4DC8-BABB-8A5B5FEC7C10}" srcOrd="1" destOrd="0" presId="urn:microsoft.com/office/officeart/2005/8/layout/hierarchy3"/>
    <dgm:cxn modelId="{E721B7B7-C61F-4B63-A27B-6A33D2EF698A}" type="presParOf" srcId="{54E0AF60-2313-4D47-B8E4-B1B5C2389A8D}" destId="{2954443E-4B37-43F4-AC87-F5667AF5DF45}" srcOrd="1" destOrd="0" presId="urn:microsoft.com/office/officeart/2005/8/layout/hierarchy3"/>
    <dgm:cxn modelId="{C30CDA25-19CF-4AC5-B849-65501F7C4E30}" type="presParOf" srcId="{2954443E-4B37-43F4-AC87-F5667AF5DF45}" destId="{11DB3D34-131A-4806-B3C8-8DB51B89136D}" srcOrd="0" destOrd="0" presId="urn:microsoft.com/office/officeart/2005/8/layout/hierarchy3"/>
    <dgm:cxn modelId="{644E6D1E-D6DD-41B6-B9B3-D798DFFDF034}" type="presParOf" srcId="{11DB3D34-131A-4806-B3C8-8DB51B89136D}" destId="{0F94A3CF-CBA3-4E51-9DC7-D89209B08FAB}" srcOrd="0" destOrd="0" presId="urn:microsoft.com/office/officeart/2005/8/layout/hierarchy3"/>
    <dgm:cxn modelId="{9B76F486-FEB2-480B-80BC-FEC2A8C39097}" type="presParOf" srcId="{11DB3D34-131A-4806-B3C8-8DB51B89136D}" destId="{CB38F255-463B-4968-B353-F60E5C5AEE20}" srcOrd="1" destOrd="0" presId="urn:microsoft.com/office/officeart/2005/8/layout/hierarchy3"/>
    <dgm:cxn modelId="{635A648D-0BC4-4115-A9EE-80B9FDBA93F6}" type="presParOf" srcId="{2954443E-4B37-43F4-AC87-F5667AF5DF45}" destId="{64A88C3D-F579-4B6C-95AF-0E0938BD0765}" srcOrd="1" destOrd="0" presId="urn:microsoft.com/office/officeart/2005/8/layout/hierarchy3"/>
    <dgm:cxn modelId="{9D82227D-3954-45EA-81C2-EE0B35726FF9}" type="presParOf" srcId="{64A88C3D-F579-4B6C-95AF-0E0938BD0765}" destId="{3B476451-A267-4D89-A3A0-F0483FA6EACA}" srcOrd="0" destOrd="0" presId="urn:microsoft.com/office/officeart/2005/8/layout/hierarchy3"/>
    <dgm:cxn modelId="{27B50971-C33E-4356-A5A3-F02EE333F1C6}" type="presParOf" srcId="{64A88C3D-F579-4B6C-95AF-0E0938BD0765}" destId="{5AFF19EF-6ACC-4018-94FB-960D14F045DC}" srcOrd="1" destOrd="0" presId="urn:microsoft.com/office/officeart/2005/8/layout/hierarchy3"/>
  </dgm:cxnLst>
  <dgm:bg/>
  <dgm:whole/>
</dgm:dataModel>
</file>

<file path=ppt/diagrams/data10.xml><?xml version="1.0" encoding="utf-8"?>
<dgm:dataModel xmlns:dgm="http://schemas.openxmlformats.org/drawingml/2006/diagram" xmlns:a="http://schemas.openxmlformats.org/drawingml/2006/main">
  <dgm:ptLst>
    <dgm:pt modelId="{D65B1DA3-3794-4BF1-AC44-09F6BA8B4077}" type="doc">
      <dgm:prSet loTypeId="urn:microsoft.com/office/officeart/2005/8/layout/hList3" loCatId="list" qsTypeId="urn:microsoft.com/office/officeart/2005/8/quickstyle/simple1" qsCatId="simple" csTypeId="urn:microsoft.com/office/officeart/2005/8/colors/accent0_2" csCatId="mainScheme" phldr="1"/>
      <dgm:spPr/>
      <dgm:t>
        <a:bodyPr/>
        <a:lstStyle/>
        <a:p>
          <a:endParaRPr lang="ru-RU"/>
        </a:p>
      </dgm:t>
    </dgm:pt>
    <dgm:pt modelId="{9648EE10-F0F9-4BB2-ABCA-6169F2982E1C}">
      <dgm:prSet phldrT="[Текст]"/>
      <dgm:spPr/>
      <dgm:t>
        <a:bodyPr/>
        <a:lstStyle/>
        <a:p>
          <a:r>
            <a:rPr lang="ru-RU" dirty="0" smtClean="0"/>
            <a:t>Мировоззрение – система обобщенных взглядов на мир и закономерностях его существования </a:t>
          </a:r>
          <a:endParaRPr lang="ru-RU" dirty="0"/>
        </a:p>
      </dgm:t>
    </dgm:pt>
    <dgm:pt modelId="{B05BA14A-AC4C-48C0-9A93-75FE0CB5265E}" type="parTrans" cxnId="{AA7B439C-BBF3-4AF3-B0A3-F16262073BA9}">
      <dgm:prSet/>
      <dgm:spPr/>
      <dgm:t>
        <a:bodyPr/>
        <a:lstStyle/>
        <a:p>
          <a:endParaRPr lang="ru-RU"/>
        </a:p>
      </dgm:t>
    </dgm:pt>
    <dgm:pt modelId="{BEF85D64-0010-44C9-A491-79AB945015BA}" type="sibTrans" cxnId="{AA7B439C-BBF3-4AF3-B0A3-F16262073BA9}">
      <dgm:prSet/>
      <dgm:spPr/>
      <dgm:t>
        <a:bodyPr/>
        <a:lstStyle/>
        <a:p>
          <a:endParaRPr lang="ru-RU"/>
        </a:p>
      </dgm:t>
    </dgm:pt>
    <dgm:pt modelId="{E22BD4CD-1B48-48F5-931D-BDEB1E4E58DF}">
      <dgm:prSet phldrT="[Текст]"/>
      <dgm:spPr/>
      <dgm:t>
        <a:bodyPr/>
        <a:lstStyle/>
        <a:p>
          <a:r>
            <a:rPr lang="ru-RU" dirty="0" smtClean="0"/>
            <a:t>О явлениях и процессах природы и общества, имеющих значение для поддержания жизни общества и человека </a:t>
          </a:r>
          <a:endParaRPr lang="ru-RU" dirty="0"/>
        </a:p>
      </dgm:t>
    </dgm:pt>
    <dgm:pt modelId="{41514A60-DDA2-4EAD-B297-490158889B59}" type="parTrans" cxnId="{E3E660E6-DDAF-4B94-9C18-82C0EF3F0A55}">
      <dgm:prSet/>
      <dgm:spPr/>
      <dgm:t>
        <a:bodyPr/>
        <a:lstStyle/>
        <a:p>
          <a:endParaRPr lang="ru-RU"/>
        </a:p>
      </dgm:t>
    </dgm:pt>
    <dgm:pt modelId="{F64564FB-C837-460D-8E5B-436A6CFE5B7D}" type="sibTrans" cxnId="{E3E660E6-DDAF-4B94-9C18-82C0EF3F0A55}">
      <dgm:prSet/>
      <dgm:spPr/>
      <dgm:t>
        <a:bodyPr/>
        <a:lstStyle/>
        <a:p>
          <a:endParaRPr lang="ru-RU"/>
        </a:p>
      </dgm:t>
    </dgm:pt>
    <dgm:pt modelId="{1B2CD701-AE8D-464E-86A7-FEEA4B984D03}">
      <dgm:prSet phldrT="[Текст]"/>
      <dgm:spPr/>
      <dgm:t>
        <a:bodyPr/>
        <a:lstStyle/>
        <a:p>
          <a:r>
            <a:rPr lang="ru-RU" dirty="0" smtClean="0"/>
            <a:t>Совокупность чувств, знаний и убеждений личности</a:t>
          </a:r>
          <a:endParaRPr lang="ru-RU" dirty="0"/>
        </a:p>
      </dgm:t>
    </dgm:pt>
    <dgm:pt modelId="{8580F5EF-2A39-42C1-ADD1-05B7497242FE}" type="parTrans" cxnId="{711AA853-5FF2-44F3-A319-3A9E90F750EE}">
      <dgm:prSet/>
      <dgm:spPr/>
      <dgm:t>
        <a:bodyPr/>
        <a:lstStyle/>
        <a:p>
          <a:endParaRPr lang="ru-RU"/>
        </a:p>
      </dgm:t>
    </dgm:pt>
    <dgm:pt modelId="{1F337B6D-2BF9-4A7B-931E-FB9AA1ABD1A2}" type="sibTrans" cxnId="{711AA853-5FF2-44F3-A319-3A9E90F750EE}">
      <dgm:prSet/>
      <dgm:spPr/>
      <dgm:t>
        <a:bodyPr/>
        <a:lstStyle/>
        <a:p>
          <a:endParaRPr lang="ru-RU"/>
        </a:p>
      </dgm:t>
    </dgm:pt>
    <dgm:pt modelId="{6E530D35-0B9F-4BAA-AE4F-D2A27857872A}">
      <dgm:prSet phldrT="[Текст]"/>
      <dgm:spPr/>
      <dgm:t>
        <a:bodyPr/>
        <a:lstStyle/>
        <a:p>
          <a:r>
            <a:rPr lang="ru-RU" dirty="0" smtClean="0"/>
            <a:t>Представление о принципах, которые определяют отношение человека к миру, обществу и самому себе</a:t>
          </a:r>
          <a:endParaRPr lang="ru-RU" dirty="0"/>
        </a:p>
      </dgm:t>
    </dgm:pt>
    <dgm:pt modelId="{591BBE2C-0166-4CE6-B226-DEDF6FD971F8}" type="parTrans" cxnId="{167419AE-E0D6-44B3-AEE1-93E141D42CE7}">
      <dgm:prSet/>
      <dgm:spPr/>
      <dgm:t>
        <a:bodyPr/>
        <a:lstStyle/>
        <a:p>
          <a:endParaRPr lang="ru-RU"/>
        </a:p>
      </dgm:t>
    </dgm:pt>
    <dgm:pt modelId="{68EB625D-6B29-469A-BF22-95F7CF12B7A0}" type="sibTrans" cxnId="{167419AE-E0D6-44B3-AEE1-93E141D42CE7}">
      <dgm:prSet/>
      <dgm:spPr/>
      <dgm:t>
        <a:bodyPr/>
        <a:lstStyle/>
        <a:p>
          <a:endParaRPr lang="ru-RU"/>
        </a:p>
      </dgm:t>
    </dgm:pt>
    <dgm:pt modelId="{20EE9D04-DF7A-4AC2-87A6-DC9635D82D79}" type="pres">
      <dgm:prSet presAssocID="{D65B1DA3-3794-4BF1-AC44-09F6BA8B4077}" presName="composite" presStyleCnt="0">
        <dgm:presLayoutVars>
          <dgm:chMax val="1"/>
          <dgm:dir/>
          <dgm:resizeHandles val="exact"/>
        </dgm:presLayoutVars>
      </dgm:prSet>
      <dgm:spPr/>
      <dgm:t>
        <a:bodyPr/>
        <a:lstStyle/>
        <a:p>
          <a:endParaRPr lang="ru-RU"/>
        </a:p>
      </dgm:t>
    </dgm:pt>
    <dgm:pt modelId="{6A7F422A-B4F0-40BF-AAB8-39B0313FD74C}" type="pres">
      <dgm:prSet presAssocID="{9648EE10-F0F9-4BB2-ABCA-6169F2982E1C}" presName="roof" presStyleLbl="dkBgShp" presStyleIdx="0" presStyleCnt="2"/>
      <dgm:spPr/>
      <dgm:t>
        <a:bodyPr/>
        <a:lstStyle/>
        <a:p>
          <a:endParaRPr lang="ru-RU"/>
        </a:p>
      </dgm:t>
    </dgm:pt>
    <dgm:pt modelId="{7F09BB86-A097-4582-BFF6-B27C8CBEDE7C}" type="pres">
      <dgm:prSet presAssocID="{9648EE10-F0F9-4BB2-ABCA-6169F2982E1C}" presName="pillars" presStyleCnt="0"/>
      <dgm:spPr/>
    </dgm:pt>
    <dgm:pt modelId="{49210A15-93B9-4CDD-8FD4-8E378732DB96}" type="pres">
      <dgm:prSet presAssocID="{9648EE10-F0F9-4BB2-ABCA-6169F2982E1C}" presName="pillar1" presStyleLbl="node1" presStyleIdx="0" presStyleCnt="3">
        <dgm:presLayoutVars>
          <dgm:bulletEnabled val="1"/>
        </dgm:presLayoutVars>
      </dgm:prSet>
      <dgm:spPr/>
      <dgm:t>
        <a:bodyPr/>
        <a:lstStyle/>
        <a:p>
          <a:endParaRPr lang="ru-RU"/>
        </a:p>
      </dgm:t>
    </dgm:pt>
    <dgm:pt modelId="{A00D49A1-D275-4636-BDF5-599559043DFE}" type="pres">
      <dgm:prSet presAssocID="{1B2CD701-AE8D-464E-86A7-FEEA4B984D03}" presName="pillarX" presStyleLbl="node1" presStyleIdx="1" presStyleCnt="3">
        <dgm:presLayoutVars>
          <dgm:bulletEnabled val="1"/>
        </dgm:presLayoutVars>
      </dgm:prSet>
      <dgm:spPr/>
      <dgm:t>
        <a:bodyPr/>
        <a:lstStyle/>
        <a:p>
          <a:endParaRPr lang="ru-RU"/>
        </a:p>
      </dgm:t>
    </dgm:pt>
    <dgm:pt modelId="{CD42CDE7-4CC5-40E9-8031-9F0F2115A378}" type="pres">
      <dgm:prSet presAssocID="{6E530D35-0B9F-4BAA-AE4F-D2A27857872A}" presName="pillarX" presStyleLbl="node1" presStyleIdx="2" presStyleCnt="3">
        <dgm:presLayoutVars>
          <dgm:bulletEnabled val="1"/>
        </dgm:presLayoutVars>
      </dgm:prSet>
      <dgm:spPr/>
      <dgm:t>
        <a:bodyPr/>
        <a:lstStyle/>
        <a:p>
          <a:endParaRPr lang="ru-RU"/>
        </a:p>
      </dgm:t>
    </dgm:pt>
    <dgm:pt modelId="{919BA65D-053C-4FC1-BA62-8489D50E2076}" type="pres">
      <dgm:prSet presAssocID="{9648EE10-F0F9-4BB2-ABCA-6169F2982E1C}" presName="base" presStyleLbl="dkBgShp" presStyleIdx="1" presStyleCnt="2"/>
      <dgm:spPr/>
    </dgm:pt>
  </dgm:ptLst>
  <dgm:cxnLst>
    <dgm:cxn modelId="{E3E660E6-DDAF-4B94-9C18-82C0EF3F0A55}" srcId="{9648EE10-F0F9-4BB2-ABCA-6169F2982E1C}" destId="{E22BD4CD-1B48-48F5-931D-BDEB1E4E58DF}" srcOrd="0" destOrd="0" parTransId="{41514A60-DDA2-4EAD-B297-490158889B59}" sibTransId="{F64564FB-C837-460D-8E5B-436A6CFE5B7D}"/>
    <dgm:cxn modelId="{167419AE-E0D6-44B3-AEE1-93E141D42CE7}" srcId="{9648EE10-F0F9-4BB2-ABCA-6169F2982E1C}" destId="{6E530D35-0B9F-4BAA-AE4F-D2A27857872A}" srcOrd="2" destOrd="0" parTransId="{591BBE2C-0166-4CE6-B226-DEDF6FD971F8}" sibTransId="{68EB625D-6B29-469A-BF22-95F7CF12B7A0}"/>
    <dgm:cxn modelId="{9D77CF32-A555-412C-8A75-DDACF159AC40}" type="presOf" srcId="{D65B1DA3-3794-4BF1-AC44-09F6BA8B4077}" destId="{20EE9D04-DF7A-4AC2-87A6-DC9635D82D79}" srcOrd="0" destOrd="0" presId="urn:microsoft.com/office/officeart/2005/8/layout/hList3"/>
    <dgm:cxn modelId="{AA7B439C-BBF3-4AF3-B0A3-F16262073BA9}" srcId="{D65B1DA3-3794-4BF1-AC44-09F6BA8B4077}" destId="{9648EE10-F0F9-4BB2-ABCA-6169F2982E1C}" srcOrd="0" destOrd="0" parTransId="{B05BA14A-AC4C-48C0-9A93-75FE0CB5265E}" sibTransId="{BEF85D64-0010-44C9-A491-79AB945015BA}"/>
    <dgm:cxn modelId="{BD7B544C-AD16-4F69-B2A6-2ED85A7643FE}" type="presOf" srcId="{9648EE10-F0F9-4BB2-ABCA-6169F2982E1C}" destId="{6A7F422A-B4F0-40BF-AAB8-39B0313FD74C}" srcOrd="0" destOrd="0" presId="urn:microsoft.com/office/officeart/2005/8/layout/hList3"/>
    <dgm:cxn modelId="{711AA853-5FF2-44F3-A319-3A9E90F750EE}" srcId="{9648EE10-F0F9-4BB2-ABCA-6169F2982E1C}" destId="{1B2CD701-AE8D-464E-86A7-FEEA4B984D03}" srcOrd="1" destOrd="0" parTransId="{8580F5EF-2A39-42C1-ADD1-05B7497242FE}" sibTransId="{1F337B6D-2BF9-4A7B-931E-FB9AA1ABD1A2}"/>
    <dgm:cxn modelId="{F43F0A19-0082-4B2D-AD5D-92C4291DA957}" type="presOf" srcId="{1B2CD701-AE8D-464E-86A7-FEEA4B984D03}" destId="{A00D49A1-D275-4636-BDF5-599559043DFE}" srcOrd="0" destOrd="0" presId="urn:microsoft.com/office/officeart/2005/8/layout/hList3"/>
    <dgm:cxn modelId="{C811873C-B7DD-4C00-A143-2EF366ACF7E5}" type="presOf" srcId="{6E530D35-0B9F-4BAA-AE4F-D2A27857872A}" destId="{CD42CDE7-4CC5-40E9-8031-9F0F2115A378}" srcOrd="0" destOrd="0" presId="urn:microsoft.com/office/officeart/2005/8/layout/hList3"/>
    <dgm:cxn modelId="{6BD196A1-490E-45DA-A30A-13B72D6A84D2}" type="presOf" srcId="{E22BD4CD-1B48-48F5-931D-BDEB1E4E58DF}" destId="{49210A15-93B9-4CDD-8FD4-8E378732DB96}" srcOrd="0" destOrd="0" presId="urn:microsoft.com/office/officeart/2005/8/layout/hList3"/>
    <dgm:cxn modelId="{AB32391F-B8C2-43AC-9267-3D7436ADE21D}" type="presParOf" srcId="{20EE9D04-DF7A-4AC2-87A6-DC9635D82D79}" destId="{6A7F422A-B4F0-40BF-AAB8-39B0313FD74C}" srcOrd="0" destOrd="0" presId="urn:microsoft.com/office/officeart/2005/8/layout/hList3"/>
    <dgm:cxn modelId="{D51AE560-EDB6-4902-A045-CB6FAD8B1F26}" type="presParOf" srcId="{20EE9D04-DF7A-4AC2-87A6-DC9635D82D79}" destId="{7F09BB86-A097-4582-BFF6-B27C8CBEDE7C}" srcOrd="1" destOrd="0" presId="urn:microsoft.com/office/officeart/2005/8/layout/hList3"/>
    <dgm:cxn modelId="{7161CA97-18EE-419D-A015-F11B7E97786F}" type="presParOf" srcId="{7F09BB86-A097-4582-BFF6-B27C8CBEDE7C}" destId="{49210A15-93B9-4CDD-8FD4-8E378732DB96}" srcOrd="0" destOrd="0" presId="urn:microsoft.com/office/officeart/2005/8/layout/hList3"/>
    <dgm:cxn modelId="{2A26CB39-27B8-48A3-9932-2D12DCB76390}" type="presParOf" srcId="{7F09BB86-A097-4582-BFF6-B27C8CBEDE7C}" destId="{A00D49A1-D275-4636-BDF5-599559043DFE}" srcOrd="1" destOrd="0" presId="urn:microsoft.com/office/officeart/2005/8/layout/hList3"/>
    <dgm:cxn modelId="{E2D27ACE-18D7-4AC0-9BCF-83CE76037C83}" type="presParOf" srcId="{7F09BB86-A097-4582-BFF6-B27C8CBEDE7C}" destId="{CD42CDE7-4CC5-40E9-8031-9F0F2115A378}" srcOrd="2" destOrd="0" presId="urn:microsoft.com/office/officeart/2005/8/layout/hList3"/>
    <dgm:cxn modelId="{90F432C1-6A12-43D8-AA22-560B2A8619B2}" type="presParOf" srcId="{20EE9D04-DF7A-4AC2-87A6-DC9635D82D79}" destId="{919BA65D-053C-4FC1-BA62-8489D50E2076}" srcOrd="2" destOrd="0" presId="urn:microsoft.com/office/officeart/2005/8/layout/hList3"/>
  </dgm:cxnLst>
  <dgm:bg/>
  <dgm:whole/>
</dgm:dataModel>
</file>

<file path=ppt/diagrams/data11.xml><?xml version="1.0" encoding="utf-8"?>
<dgm:dataModel xmlns:dgm="http://schemas.openxmlformats.org/drawingml/2006/diagram" xmlns:a="http://schemas.openxmlformats.org/drawingml/2006/main">
  <dgm:ptLst>
    <dgm:pt modelId="{5B640803-BEE5-49C4-9920-7FAE2F57CCDE}"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ru-RU"/>
        </a:p>
      </dgm:t>
    </dgm:pt>
    <dgm:pt modelId="{532C8500-E3E1-4D9F-8B5E-3B0CCCA7839A}">
      <dgm:prSet phldrT="[Текст]"/>
      <dgm:spPr>
        <a:solidFill>
          <a:srgbClr val="CCCCFF"/>
        </a:solidFill>
      </dgm:spPr>
      <dgm:t>
        <a:bodyPr/>
        <a:lstStyle/>
        <a:p>
          <a:r>
            <a:rPr lang="ru-RU" dirty="0" smtClean="0"/>
            <a:t>Теоретико-познавательная функция</a:t>
          </a:r>
          <a:endParaRPr lang="ru-RU" dirty="0"/>
        </a:p>
      </dgm:t>
    </dgm:pt>
    <dgm:pt modelId="{049727C8-42EE-4961-A79C-67D884426D83}" type="parTrans" cxnId="{41E8BA48-3A7D-4F6E-9882-BB00A6982EE4}">
      <dgm:prSet/>
      <dgm:spPr/>
      <dgm:t>
        <a:bodyPr/>
        <a:lstStyle/>
        <a:p>
          <a:endParaRPr lang="ru-RU"/>
        </a:p>
      </dgm:t>
    </dgm:pt>
    <dgm:pt modelId="{1AF9A724-1A8A-4738-B95E-D655E4994799}" type="sibTrans" cxnId="{41E8BA48-3A7D-4F6E-9882-BB00A6982EE4}">
      <dgm:prSet/>
      <dgm:spPr/>
      <dgm:t>
        <a:bodyPr/>
        <a:lstStyle/>
        <a:p>
          <a:endParaRPr lang="ru-RU"/>
        </a:p>
      </dgm:t>
    </dgm:pt>
    <dgm:pt modelId="{041D31ED-AB6C-4CCB-81B4-5C0047324E2A}">
      <dgm:prSet phldrT="[Текст]"/>
      <dgm:spPr/>
      <dgm:t>
        <a:bodyPr/>
        <a:lstStyle/>
        <a:p>
          <a:r>
            <a:rPr lang="ru-RU" dirty="0" smtClean="0"/>
            <a:t>Выявление механизмов, приемов и методов познания</a:t>
          </a:r>
          <a:endParaRPr lang="ru-RU" dirty="0"/>
        </a:p>
      </dgm:t>
    </dgm:pt>
    <dgm:pt modelId="{8DADF42D-935C-4550-BA7E-0CA33775450C}" type="parTrans" cxnId="{C7544016-78AB-46A7-920B-F66DDE6079D2}">
      <dgm:prSet/>
      <dgm:spPr/>
      <dgm:t>
        <a:bodyPr/>
        <a:lstStyle/>
        <a:p>
          <a:endParaRPr lang="ru-RU"/>
        </a:p>
      </dgm:t>
    </dgm:pt>
    <dgm:pt modelId="{1193CFC8-B7F2-42DA-8D32-3C30C6DCA0BE}" type="sibTrans" cxnId="{C7544016-78AB-46A7-920B-F66DDE6079D2}">
      <dgm:prSet/>
      <dgm:spPr/>
      <dgm:t>
        <a:bodyPr/>
        <a:lstStyle/>
        <a:p>
          <a:endParaRPr lang="ru-RU"/>
        </a:p>
      </dgm:t>
    </dgm:pt>
    <dgm:pt modelId="{EAA29320-9851-4071-BD1A-90980D3C0E84}">
      <dgm:prSet phldrT="[Текст]"/>
      <dgm:spPr/>
      <dgm:t>
        <a:bodyPr/>
        <a:lstStyle/>
        <a:p>
          <a:r>
            <a:rPr lang="ru-RU" dirty="0" smtClean="0"/>
            <a:t>Способность философии осуществлять теоретическое исследование познавательной деятельности человека</a:t>
          </a:r>
          <a:endParaRPr lang="ru-RU" dirty="0"/>
        </a:p>
      </dgm:t>
    </dgm:pt>
    <dgm:pt modelId="{201EECB8-D7CA-49CC-96F9-3558CC5C8B76}" type="parTrans" cxnId="{07E59377-91C6-4021-80C5-F3DB2A4C76D0}">
      <dgm:prSet/>
      <dgm:spPr/>
      <dgm:t>
        <a:bodyPr/>
        <a:lstStyle/>
        <a:p>
          <a:endParaRPr lang="ru-RU"/>
        </a:p>
      </dgm:t>
    </dgm:pt>
    <dgm:pt modelId="{CC2EE36C-E390-4E6F-8DF8-D90546AD370D}" type="sibTrans" cxnId="{07E59377-91C6-4021-80C5-F3DB2A4C76D0}">
      <dgm:prSet/>
      <dgm:spPr/>
      <dgm:t>
        <a:bodyPr/>
        <a:lstStyle/>
        <a:p>
          <a:endParaRPr lang="ru-RU"/>
        </a:p>
      </dgm:t>
    </dgm:pt>
    <dgm:pt modelId="{93753529-0D77-478D-9B78-2A7418D9AA67}">
      <dgm:prSet phldrT="[Текст]"/>
      <dgm:spPr/>
      <dgm:t>
        <a:bodyPr/>
        <a:lstStyle/>
        <a:p>
          <a:r>
            <a:rPr lang="ru-RU" dirty="0" smtClean="0"/>
            <a:t>Получение истинных знаний о мире, иметь правильное, отвечающее требованиям современности мировоззрение</a:t>
          </a:r>
          <a:endParaRPr lang="ru-RU" dirty="0"/>
        </a:p>
      </dgm:t>
    </dgm:pt>
    <dgm:pt modelId="{7F8F3C0D-75C3-49CC-B501-1B70F2FDDBE3}" type="parTrans" cxnId="{0EA63E30-5421-44C6-813C-802506858327}">
      <dgm:prSet/>
      <dgm:spPr/>
      <dgm:t>
        <a:bodyPr/>
        <a:lstStyle/>
        <a:p>
          <a:endParaRPr lang="ru-RU"/>
        </a:p>
      </dgm:t>
    </dgm:pt>
    <dgm:pt modelId="{B7FDA5F7-399C-48C8-B1DC-2ABAD0AB3969}" type="sibTrans" cxnId="{0EA63E30-5421-44C6-813C-802506858327}">
      <dgm:prSet/>
      <dgm:spPr/>
      <dgm:t>
        <a:bodyPr/>
        <a:lstStyle/>
        <a:p>
          <a:endParaRPr lang="ru-RU"/>
        </a:p>
      </dgm:t>
    </dgm:pt>
    <dgm:pt modelId="{F9CB5971-3817-43F8-AC6F-4E0CD29A01FA}" type="pres">
      <dgm:prSet presAssocID="{5B640803-BEE5-49C4-9920-7FAE2F57CCDE}" presName="cycle" presStyleCnt="0">
        <dgm:presLayoutVars>
          <dgm:chMax val="1"/>
          <dgm:dir/>
          <dgm:animLvl val="ctr"/>
          <dgm:resizeHandles val="exact"/>
        </dgm:presLayoutVars>
      </dgm:prSet>
      <dgm:spPr/>
      <dgm:t>
        <a:bodyPr/>
        <a:lstStyle/>
        <a:p>
          <a:endParaRPr lang="ru-RU"/>
        </a:p>
      </dgm:t>
    </dgm:pt>
    <dgm:pt modelId="{7E454F19-32C6-450A-B200-E225AC045BC6}" type="pres">
      <dgm:prSet presAssocID="{532C8500-E3E1-4D9F-8B5E-3B0CCCA7839A}" presName="centerShape" presStyleLbl="node0" presStyleIdx="0" presStyleCnt="1" custScaleX="137732"/>
      <dgm:spPr/>
      <dgm:t>
        <a:bodyPr/>
        <a:lstStyle/>
        <a:p>
          <a:endParaRPr lang="ru-RU"/>
        </a:p>
      </dgm:t>
    </dgm:pt>
    <dgm:pt modelId="{88F62148-E5E0-49F0-92C2-76B63552DE1A}" type="pres">
      <dgm:prSet presAssocID="{8DADF42D-935C-4550-BA7E-0CA33775450C}" presName="parTrans" presStyleLbl="bgSibTrans2D1" presStyleIdx="0" presStyleCnt="3"/>
      <dgm:spPr/>
      <dgm:t>
        <a:bodyPr/>
        <a:lstStyle/>
        <a:p>
          <a:endParaRPr lang="ru-RU"/>
        </a:p>
      </dgm:t>
    </dgm:pt>
    <dgm:pt modelId="{A11C617A-2480-4D90-97DD-83056EF1C40A}" type="pres">
      <dgm:prSet presAssocID="{041D31ED-AB6C-4CCB-81B4-5C0047324E2A}" presName="node" presStyleLbl="node1" presStyleIdx="0" presStyleCnt="3" custScaleX="113562" custRadScaleRad="116857" custRadScaleInc="-9275">
        <dgm:presLayoutVars>
          <dgm:bulletEnabled val="1"/>
        </dgm:presLayoutVars>
      </dgm:prSet>
      <dgm:spPr/>
      <dgm:t>
        <a:bodyPr/>
        <a:lstStyle/>
        <a:p>
          <a:endParaRPr lang="ru-RU"/>
        </a:p>
      </dgm:t>
    </dgm:pt>
    <dgm:pt modelId="{22D9B197-C6E0-489D-83F1-3166D9D86D4B}" type="pres">
      <dgm:prSet presAssocID="{201EECB8-D7CA-49CC-96F9-3558CC5C8B76}" presName="parTrans" presStyleLbl="bgSibTrans2D1" presStyleIdx="1" presStyleCnt="3"/>
      <dgm:spPr/>
      <dgm:t>
        <a:bodyPr/>
        <a:lstStyle/>
        <a:p>
          <a:endParaRPr lang="ru-RU"/>
        </a:p>
      </dgm:t>
    </dgm:pt>
    <dgm:pt modelId="{D6011E56-C2C5-4DEC-8D90-5A0D7068CEE2}" type="pres">
      <dgm:prSet presAssocID="{EAA29320-9851-4071-BD1A-90980D3C0E84}" presName="node" presStyleLbl="node1" presStyleIdx="1" presStyleCnt="3" custScaleX="151724">
        <dgm:presLayoutVars>
          <dgm:bulletEnabled val="1"/>
        </dgm:presLayoutVars>
      </dgm:prSet>
      <dgm:spPr/>
      <dgm:t>
        <a:bodyPr/>
        <a:lstStyle/>
        <a:p>
          <a:endParaRPr lang="ru-RU"/>
        </a:p>
      </dgm:t>
    </dgm:pt>
    <dgm:pt modelId="{D4F1474A-6F24-4D66-8BFB-32B9CEB8A8B2}" type="pres">
      <dgm:prSet presAssocID="{7F8F3C0D-75C3-49CC-B501-1B70F2FDDBE3}" presName="parTrans" presStyleLbl="bgSibTrans2D1" presStyleIdx="2" presStyleCnt="3"/>
      <dgm:spPr/>
      <dgm:t>
        <a:bodyPr/>
        <a:lstStyle/>
        <a:p>
          <a:endParaRPr lang="ru-RU"/>
        </a:p>
      </dgm:t>
    </dgm:pt>
    <dgm:pt modelId="{64993458-91D3-47F5-B96F-048B17B53F8C}" type="pres">
      <dgm:prSet presAssocID="{93753529-0D77-478D-9B78-2A7418D9AA67}" presName="node" presStyleLbl="node1" presStyleIdx="2" presStyleCnt="3" custScaleX="109041" custRadScaleRad="116133" custRadScaleInc="8939">
        <dgm:presLayoutVars>
          <dgm:bulletEnabled val="1"/>
        </dgm:presLayoutVars>
      </dgm:prSet>
      <dgm:spPr/>
      <dgm:t>
        <a:bodyPr/>
        <a:lstStyle/>
        <a:p>
          <a:endParaRPr lang="ru-RU"/>
        </a:p>
      </dgm:t>
    </dgm:pt>
  </dgm:ptLst>
  <dgm:cxnLst>
    <dgm:cxn modelId="{B90820AD-A36D-466D-9EDB-F1D9521CAE7C}" type="presOf" srcId="{8DADF42D-935C-4550-BA7E-0CA33775450C}" destId="{88F62148-E5E0-49F0-92C2-76B63552DE1A}" srcOrd="0" destOrd="0" presId="urn:microsoft.com/office/officeart/2005/8/layout/radial4"/>
    <dgm:cxn modelId="{E86093E5-1641-4E6E-8E2F-7AF6E7BCAE8A}" type="presOf" srcId="{5B640803-BEE5-49C4-9920-7FAE2F57CCDE}" destId="{F9CB5971-3817-43F8-AC6F-4E0CD29A01FA}" srcOrd="0" destOrd="0" presId="urn:microsoft.com/office/officeart/2005/8/layout/radial4"/>
    <dgm:cxn modelId="{07E59377-91C6-4021-80C5-F3DB2A4C76D0}" srcId="{532C8500-E3E1-4D9F-8B5E-3B0CCCA7839A}" destId="{EAA29320-9851-4071-BD1A-90980D3C0E84}" srcOrd="1" destOrd="0" parTransId="{201EECB8-D7CA-49CC-96F9-3558CC5C8B76}" sibTransId="{CC2EE36C-E390-4E6F-8DF8-D90546AD370D}"/>
    <dgm:cxn modelId="{B4157550-8C81-4E8E-BD32-63F1A13C2285}" type="presOf" srcId="{041D31ED-AB6C-4CCB-81B4-5C0047324E2A}" destId="{A11C617A-2480-4D90-97DD-83056EF1C40A}" srcOrd="0" destOrd="0" presId="urn:microsoft.com/office/officeart/2005/8/layout/radial4"/>
    <dgm:cxn modelId="{3F94F74C-3B60-4C9A-9F32-9187C21F9FD4}" type="presOf" srcId="{93753529-0D77-478D-9B78-2A7418D9AA67}" destId="{64993458-91D3-47F5-B96F-048B17B53F8C}" srcOrd="0" destOrd="0" presId="urn:microsoft.com/office/officeart/2005/8/layout/radial4"/>
    <dgm:cxn modelId="{41E8BA48-3A7D-4F6E-9882-BB00A6982EE4}" srcId="{5B640803-BEE5-49C4-9920-7FAE2F57CCDE}" destId="{532C8500-E3E1-4D9F-8B5E-3B0CCCA7839A}" srcOrd="0" destOrd="0" parTransId="{049727C8-42EE-4961-A79C-67D884426D83}" sibTransId="{1AF9A724-1A8A-4738-B95E-D655E4994799}"/>
    <dgm:cxn modelId="{C76687A9-77A0-47DD-905D-E6C2CB12563E}" type="presOf" srcId="{EAA29320-9851-4071-BD1A-90980D3C0E84}" destId="{D6011E56-C2C5-4DEC-8D90-5A0D7068CEE2}" srcOrd="0" destOrd="0" presId="urn:microsoft.com/office/officeart/2005/8/layout/radial4"/>
    <dgm:cxn modelId="{0B9015AC-AFDE-49A1-8E95-192C8AAEAC79}" type="presOf" srcId="{7F8F3C0D-75C3-49CC-B501-1B70F2FDDBE3}" destId="{D4F1474A-6F24-4D66-8BFB-32B9CEB8A8B2}" srcOrd="0" destOrd="0" presId="urn:microsoft.com/office/officeart/2005/8/layout/radial4"/>
    <dgm:cxn modelId="{0EA63E30-5421-44C6-813C-802506858327}" srcId="{532C8500-E3E1-4D9F-8B5E-3B0CCCA7839A}" destId="{93753529-0D77-478D-9B78-2A7418D9AA67}" srcOrd="2" destOrd="0" parTransId="{7F8F3C0D-75C3-49CC-B501-1B70F2FDDBE3}" sibTransId="{B7FDA5F7-399C-48C8-B1DC-2ABAD0AB3969}"/>
    <dgm:cxn modelId="{7D459679-D2A9-475B-8217-630C622E1A6F}" type="presOf" srcId="{201EECB8-D7CA-49CC-96F9-3558CC5C8B76}" destId="{22D9B197-C6E0-489D-83F1-3166D9D86D4B}" srcOrd="0" destOrd="0" presId="urn:microsoft.com/office/officeart/2005/8/layout/radial4"/>
    <dgm:cxn modelId="{F17FB43D-252D-410B-8109-977DC5317C61}" type="presOf" srcId="{532C8500-E3E1-4D9F-8B5E-3B0CCCA7839A}" destId="{7E454F19-32C6-450A-B200-E225AC045BC6}" srcOrd="0" destOrd="0" presId="urn:microsoft.com/office/officeart/2005/8/layout/radial4"/>
    <dgm:cxn modelId="{C7544016-78AB-46A7-920B-F66DDE6079D2}" srcId="{532C8500-E3E1-4D9F-8B5E-3B0CCCA7839A}" destId="{041D31ED-AB6C-4CCB-81B4-5C0047324E2A}" srcOrd="0" destOrd="0" parTransId="{8DADF42D-935C-4550-BA7E-0CA33775450C}" sibTransId="{1193CFC8-B7F2-42DA-8D32-3C30C6DCA0BE}"/>
    <dgm:cxn modelId="{7701577F-F848-4FF3-A2DC-D84F629BC4A2}" type="presParOf" srcId="{F9CB5971-3817-43F8-AC6F-4E0CD29A01FA}" destId="{7E454F19-32C6-450A-B200-E225AC045BC6}" srcOrd="0" destOrd="0" presId="urn:microsoft.com/office/officeart/2005/8/layout/radial4"/>
    <dgm:cxn modelId="{950C16F5-A288-4365-A471-02E5DB2FC8FC}" type="presParOf" srcId="{F9CB5971-3817-43F8-AC6F-4E0CD29A01FA}" destId="{88F62148-E5E0-49F0-92C2-76B63552DE1A}" srcOrd="1" destOrd="0" presId="urn:microsoft.com/office/officeart/2005/8/layout/radial4"/>
    <dgm:cxn modelId="{0D5A155D-1A5F-4483-9387-763322604C77}" type="presParOf" srcId="{F9CB5971-3817-43F8-AC6F-4E0CD29A01FA}" destId="{A11C617A-2480-4D90-97DD-83056EF1C40A}" srcOrd="2" destOrd="0" presId="urn:microsoft.com/office/officeart/2005/8/layout/radial4"/>
    <dgm:cxn modelId="{9262723C-17D2-461C-96E3-C4AE79403008}" type="presParOf" srcId="{F9CB5971-3817-43F8-AC6F-4E0CD29A01FA}" destId="{22D9B197-C6E0-489D-83F1-3166D9D86D4B}" srcOrd="3" destOrd="0" presId="urn:microsoft.com/office/officeart/2005/8/layout/radial4"/>
    <dgm:cxn modelId="{62CF4604-FB04-4269-84E6-F835C53E5566}" type="presParOf" srcId="{F9CB5971-3817-43F8-AC6F-4E0CD29A01FA}" destId="{D6011E56-C2C5-4DEC-8D90-5A0D7068CEE2}" srcOrd="4" destOrd="0" presId="urn:microsoft.com/office/officeart/2005/8/layout/radial4"/>
    <dgm:cxn modelId="{6F105EC6-C882-4F80-A872-C0826401E30E}" type="presParOf" srcId="{F9CB5971-3817-43F8-AC6F-4E0CD29A01FA}" destId="{D4F1474A-6F24-4D66-8BFB-32B9CEB8A8B2}" srcOrd="5" destOrd="0" presId="urn:microsoft.com/office/officeart/2005/8/layout/radial4"/>
    <dgm:cxn modelId="{5E823FA1-52FE-4ECC-A7BD-9749430E4987}" type="presParOf" srcId="{F9CB5971-3817-43F8-AC6F-4E0CD29A01FA}" destId="{64993458-91D3-47F5-B96F-048B17B53F8C}" srcOrd="6" destOrd="0" presId="urn:microsoft.com/office/officeart/2005/8/layout/radial4"/>
  </dgm:cxnLst>
  <dgm:bg/>
  <dgm:whole/>
</dgm:dataModel>
</file>

<file path=ppt/diagrams/data12.xml><?xml version="1.0" encoding="utf-8"?>
<dgm:dataModel xmlns:dgm="http://schemas.openxmlformats.org/drawingml/2006/diagram" xmlns:a="http://schemas.openxmlformats.org/drawingml/2006/main">
  <dgm:ptLst>
    <dgm:pt modelId="{AF1B1398-5599-4A28-95BB-851A85ABFB1C}" type="doc">
      <dgm:prSet loTypeId="urn:microsoft.com/office/officeart/2005/8/layout/lProcess3" loCatId="process" qsTypeId="urn:microsoft.com/office/officeart/2005/8/quickstyle/simple1" qsCatId="simple" csTypeId="urn:microsoft.com/office/officeart/2005/8/colors/colorful5" csCatId="colorful" phldr="1"/>
      <dgm:spPr/>
      <dgm:t>
        <a:bodyPr/>
        <a:lstStyle/>
        <a:p>
          <a:endParaRPr lang="ru-RU"/>
        </a:p>
      </dgm:t>
    </dgm:pt>
    <dgm:pt modelId="{99272CB1-2F3E-41F5-8E33-10C63AF1E044}">
      <dgm:prSet phldrT="[Текст]" custT="1"/>
      <dgm:spPr/>
      <dgm:t>
        <a:bodyPr/>
        <a:lstStyle/>
        <a:p>
          <a:r>
            <a:rPr lang="ru-RU" sz="2000" dirty="0" smtClean="0">
              <a:solidFill>
                <a:schemeClr val="tx1"/>
              </a:solidFill>
            </a:rPr>
            <a:t>Учение о методах познания и преобразования действительности</a:t>
          </a:r>
          <a:endParaRPr lang="ru-RU" sz="2000" dirty="0">
            <a:solidFill>
              <a:schemeClr val="tx1"/>
            </a:solidFill>
          </a:endParaRPr>
        </a:p>
      </dgm:t>
    </dgm:pt>
    <dgm:pt modelId="{70C80626-5B6F-4DB5-8A3E-E9DBD5165F42}" type="parTrans" cxnId="{43DBD16D-C219-4EDA-98F8-0FADB7810657}">
      <dgm:prSet/>
      <dgm:spPr/>
      <dgm:t>
        <a:bodyPr/>
        <a:lstStyle/>
        <a:p>
          <a:endParaRPr lang="ru-RU"/>
        </a:p>
      </dgm:t>
    </dgm:pt>
    <dgm:pt modelId="{584A8A14-E698-43C9-AFAA-F112CB60F3CB}" type="sibTrans" cxnId="{43DBD16D-C219-4EDA-98F8-0FADB7810657}">
      <dgm:prSet/>
      <dgm:spPr/>
      <dgm:t>
        <a:bodyPr/>
        <a:lstStyle/>
        <a:p>
          <a:endParaRPr lang="ru-RU"/>
        </a:p>
      </dgm:t>
    </dgm:pt>
    <dgm:pt modelId="{454ECA97-02C7-4B8B-9DB0-0AA6CC9A0D79}">
      <dgm:prSet phldrT="[Текст]"/>
      <dgm:spPr/>
      <dgm:t>
        <a:bodyPr/>
        <a:lstStyle/>
        <a:p>
          <a:r>
            <a:rPr lang="ru-RU" dirty="0" smtClean="0"/>
            <a:t>Зависит от качества выработанных философией принципов познавательной и практической деятельности людей</a:t>
          </a:r>
          <a:endParaRPr lang="ru-RU" dirty="0"/>
        </a:p>
      </dgm:t>
    </dgm:pt>
    <dgm:pt modelId="{49D4CDB5-422B-4D0B-9C18-B21D3D325AF9}" type="parTrans" cxnId="{E91459E1-F896-4465-9FA8-75373F233B2B}">
      <dgm:prSet/>
      <dgm:spPr/>
      <dgm:t>
        <a:bodyPr/>
        <a:lstStyle/>
        <a:p>
          <a:endParaRPr lang="ru-RU"/>
        </a:p>
      </dgm:t>
    </dgm:pt>
    <dgm:pt modelId="{16FDFB28-EE9E-4504-BADF-227FFE21CEFB}" type="sibTrans" cxnId="{E91459E1-F896-4465-9FA8-75373F233B2B}">
      <dgm:prSet/>
      <dgm:spPr/>
      <dgm:t>
        <a:bodyPr/>
        <a:lstStyle/>
        <a:p>
          <a:endParaRPr lang="ru-RU"/>
        </a:p>
      </dgm:t>
    </dgm:pt>
    <dgm:pt modelId="{780EE349-9E40-41B7-B7F8-886D18932B6B}">
      <dgm:prSet phldrT="[Текст]" custT="1"/>
      <dgm:spPr/>
      <dgm:t>
        <a:bodyPr/>
        <a:lstStyle/>
        <a:p>
          <a:r>
            <a:rPr lang="ru-RU" sz="2000" dirty="0" smtClean="0">
              <a:solidFill>
                <a:schemeClr val="tx1"/>
              </a:solidFill>
            </a:rPr>
            <a:t>Учение о нормах, правилах человеческой деятельности</a:t>
          </a:r>
          <a:endParaRPr lang="ru-RU" sz="2000" dirty="0">
            <a:solidFill>
              <a:schemeClr val="tx1"/>
            </a:solidFill>
          </a:endParaRPr>
        </a:p>
      </dgm:t>
    </dgm:pt>
    <dgm:pt modelId="{CFFADEF5-C270-4F47-8D83-4DCF783ACA61}" type="parTrans" cxnId="{6ED4FA0B-5D1B-4992-B59B-5E57032CFEE1}">
      <dgm:prSet/>
      <dgm:spPr/>
      <dgm:t>
        <a:bodyPr/>
        <a:lstStyle/>
        <a:p>
          <a:endParaRPr lang="ru-RU"/>
        </a:p>
      </dgm:t>
    </dgm:pt>
    <dgm:pt modelId="{E34ED5A5-75BA-4E0B-8B46-A7A0FCCEA5BA}" type="sibTrans" cxnId="{6ED4FA0B-5D1B-4992-B59B-5E57032CFEE1}">
      <dgm:prSet/>
      <dgm:spPr/>
      <dgm:t>
        <a:bodyPr/>
        <a:lstStyle/>
        <a:p>
          <a:endParaRPr lang="ru-RU"/>
        </a:p>
      </dgm:t>
    </dgm:pt>
    <dgm:pt modelId="{FB8CA830-F678-44DC-8AA5-D4F5FD293A6A}">
      <dgm:prSet phldrT="[Текст]"/>
      <dgm:spPr/>
      <dgm:t>
        <a:bodyPr/>
        <a:lstStyle/>
        <a:p>
          <a:r>
            <a:rPr lang="ru-RU" dirty="0" smtClean="0"/>
            <a:t>Зависит от глубины усвоения знаний этих принципов применяющими их людьми</a:t>
          </a:r>
          <a:endParaRPr lang="ru-RU" dirty="0"/>
        </a:p>
      </dgm:t>
    </dgm:pt>
    <dgm:pt modelId="{F06A5C92-A974-4E56-9BDC-04B9F4A21BD0}" type="parTrans" cxnId="{6D035C2E-1EC8-4A73-8A3B-8D23BF80E81E}">
      <dgm:prSet/>
      <dgm:spPr/>
      <dgm:t>
        <a:bodyPr/>
        <a:lstStyle/>
        <a:p>
          <a:endParaRPr lang="ru-RU"/>
        </a:p>
      </dgm:t>
    </dgm:pt>
    <dgm:pt modelId="{13D3F7DC-C7D6-41C4-BD2A-75FC7B317EEB}" type="sibTrans" cxnId="{6D035C2E-1EC8-4A73-8A3B-8D23BF80E81E}">
      <dgm:prSet/>
      <dgm:spPr/>
      <dgm:t>
        <a:bodyPr/>
        <a:lstStyle/>
        <a:p>
          <a:endParaRPr lang="ru-RU"/>
        </a:p>
      </dgm:t>
    </dgm:pt>
    <dgm:pt modelId="{49ADF9A1-9064-4C0B-AA3F-E057F2D0C86F}">
      <dgm:prSet phldrT="[Текст]" custT="1"/>
      <dgm:spPr/>
      <dgm:t>
        <a:bodyPr/>
        <a:lstStyle/>
        <a:p>
          <a:r>
            <a:rPr lang="ru-RU" sz="2000" dirty="0" smtClean="0"/>
            <a:t>Совокупность принципов   норм и  деятельности</a:t>
          </a:r>
          <a:endParaRPr lang="ru-RU" sz="2000" dirty="0"/>
        </a:p>
      </dgm:t>
    </dgm:pt>
    <dgm:pt modelId="{811958CF-0621-46A8-82A6-58C22CAF99B0}" type="parTrans" cxnId="{CBE470AA-E694-4B82-B460-15BDBA74A512}">
      <dgm:prSet/>
      <dgm:spPr/>
      <dgm:t>
        <a:bodyPr/>
        <a:lstStyle/>
        <a:p>
          <a:endParaRPr lang="ru-RU"/>
        </a:p>
      </dgm:t>
    </dgm:pt>
    <dgm:pt modelId="{CC80B9AA-0F0B-4B0E-B206-603114E7DDED}" type="sibTrans" cxnId="{CBE470AA-E694-4B82-B460-15BDBA74A512}">
      <dgm:prSet/>
      <dgm:spPr/>
      <dgm:t>
        <a:bodyPr/>
        <a:lstStyle/>
        <a:p>
          <a:endParaRPr lang="ru-RU"/>
        </a:p>
      </dgm:t>
    </dgm:pt>
    <dgm:pt modelId="{94679AFB-602A-496D-9712-0B42538DA543}">
      <dgm:prSet phldrT="[Текст]"/>
      <dgm:spPr/>
      <dgm:t>
        <a:bodyPr/>
        <a:lstStyle/>
        <a:p>
          <a:r>
            <a:rPr lang="ru-RU" dirty="0" smtClean="0"/>
            <a:t>Выступает как  проявление мировоззрения в действии</a:t>
          </a:r>
          <a:endParaRPr lang="ru-RU" dirty="0"/>
        </a:p>
      </dgm:t>
    </dgm:pt>
    <dgm:pt modelId="{319AA7E5-C16D-4905-9062-A40F534C38DF}" type="parTrans" cxnId="{FB8F4EB9-7181-489B-BC25-2A3285DD7407}">
      <dgm:prSet/>
      <dgm:spPr/>
      <dgm:t>
        <a:bodyPr/>
        <a:lstStyle/>
        <a:p>
          <a:endParaRPr lang="ru-RU"/>
        </a:p>
      </dgm:t>
    </dgm:pt>
    <dgm:pt modelId="{AA9B9C3F-F486-4626-AC62-3E92694DA869}" type="sibTrans" cxnId="{FB8F4EB9-7181-489B-BC25-2A3285DD7407}">
      <dgm:prSet/>
      <dgm:spPr/>
      <dgm:t>
        <a:bodyPr/>
        <a:lstStyle/>
        <a:p>
          <a:endParaRPr lang="ru-RU"/>
        </a:p>
      </dgm:t>
    </dgm:pt>
    <dgm:pt modelId="{6D507CFC-C397-435E-86F1-A438E47362E3}" type="pres">
      <dgm:prSet presAssocID="{AF1B1398-5599-4A28-95BB-851A85ABFB1C}" presName="Name0" presStyleCnt="0">
        <dgm:presLayoutVars>
          <dgm:chPref val="3"/>
          <dgm:dir/>
          <dgm:animLvl val="lvl"/>
          <dgm:resizeHandles/>
        </dgm:presLayoutVars>
      </dgm:prSet>
      <dgm:spPr/>
      <dgm:t>
        <a:bodyPr/>
        <a:lstStyle/>
        <a:p>
          <a:endParaRPr lang="ru-RU"/>
        </a:p>
      </dgm:t>
    </dgm:pt>
    <dgm:pt modelId="{131A9D6B-54C5-489C-83A5-F5E28E2A50F1}" type="pres">
      <dgm:prSet presAssocID="{99272CB1-2F3E-41F5-8E33-10C63AF1E044}" presName="horFlow" presStyleCnt="0"/>
      <dgm:spPr/>
    </dgm:pt>
    <dgm:pt modelId="{174477B1-8465-4C8F-95F0-C6120C18BF86}" type="pres">
      <dgm:prSet presAssocID="{99272CB1-2F3E-41F5-8E33-10C63AF1E044}" presName="bigChev" presStyleLbl="node1" presStyleIdx="0" presStyleCnt="3" custScaleX="119748"/>
      <dgm:spPr/>
      <dgm:t>
        <a:bodyPr/>
        <a:lstStyle/>
        <a:p>
          <a:endParaRPr lang="ru-RU"/>
        </a:p>
      </dgm:t>
    </dgm:pt>
    <dgm:pt modelId="{9C5D9E71-B98B-4251-AF5F-5FDA0358692E}" type="pres">
      <dgm:prSet presAssocID="{49D4CDB5-422B-4D0B-9C18-B21D3D325AF9}" presName="parTrans" presStyleCnt="0"/>
      <dgm:spPr/>
    </dgm:pt>
    <dgm:pt modelId="{515382A8-5BC7-450D-85B3-B3CB60685486}" type="pres">
      <dgm:prSet presAssocID="{454ECA97-02C7-4B8B-9DB0-0AA6CC9A0D79}" presName="node" presStyleLbl="alignAccFollowNode1" presStyleIdx="0" presStyleCnt="3" custScaleX="200836">
        <dgm:presLayoutVars>
          <dgm:bulletEnabled val="1"/>
        </dgm:presLayoutVars>
      </dgm:prSet>
      <dgm:spPr/>
      <dgm:t>
        <a:bodyPr/>
        <a:lstStyle/>
        <a:p>
          <a:endParaRPr lang="ru-RU"/>
        </a:p>
      </dgm:t>
    </dgm:pt>
    <dgm:pt modelId="{7BF78307-197F-4C19-A5F8-985B9A6EA183}" type="pres">
      <dgm:prSet presAssocID="{99272CB1-2F3E-41F5-8E33-10C63AF1E044}" presName="vSp" presStyleCnt="0"/>
      <dgm:spPr/>
    </dgm:pt>
    <dgm:pt modelId="{A2431EC0-B21C-4C43-A6D2-862C40111E9D}" type="pres">
      <dgm:prSet presAssocID="{780EE349-9E40-41B7-B7F8-886D18932B6B}" presName="horFlow" presStyleCnt="0"/>
      <dgm:spPr/>
    </dgm:pt>
    <dgm:pt modelId="{7B9AE5CD-4A0A-4704-AE7A-5FE7371D7528}" type="pres">
      <dgm:prSet presAssocID="{780EE349-9E40-41B7-B7F8-886D18932B6B}" presName="bigChev" presStyleLbl="node1" presStyleIdx="1" presStyleCnt="3" custScaleX="119748"/>
      <dgm:spPr/>
      <dgm:t>
        <a:bodyPr/>
        <a:lstStyle/>
        <a:p>
          <a:endParaRPr lang="ru-RU"/>
        </a:p>
      </dgm:t>
    </dgm:pt>
    <dgm:pt modelId="{F8C86DC1-8995-454A-A090-0E52E8ECBE09}" type="pres">
      <dgm:prSet presAssocID="{F06A5C92-A974-4E56-9BDC-04B9F4A21BD0}" presName="parTrans" presStyleCnt="0"/>
      <dgm:spPr/>
    </dgm:pt>
    <dgm:pt modelId="{D884A168-C5D9-4E99-A899-A4D81153BB48}" type="pres">
      <dgm:prSet presAssocID="{FB8CA830-F678-44DC-8AA5-D4F5FD293A6A}" presName="node" presStyleLbl="alignAccFollowNode1" presStyleIdx="1" presStyleCnt="3" custScaleX="200835">
        <dgm:presLayoutVars>
          <dgm:bulletEnabled val="1"/>
        </dgm:presLayoutVars>
      </dgm:prSet>
      <dgm:spPr/>
      <dgm:t>
        <a:bodyPr/>
        <a:lstStyle/>
        <a:p>
          <a:endParaRPr lang="ru-RU"/>
        </a:p>
      </dgm:t>
    </dgm:pt>
    <dgm:pt modelId="{EC415557-A548-4A83-A1F1-F427209902BD}" type="pres">
      <dgm:prSet presAssocID="{780EE349-9E40-41B7-B7F8-886D18932B6B}" presName="vSp" presStyleCnt="0"/>
      <dgm:spPr/>
    </dgm:pt>
    <dgm:pt modelId="{7BEB5826-438C-4216-AFF4-8DB4B6F340CD}" type="pres">
      <dgm:prSet presAssocID="{49ADF9A1-9064-4C0B-AA3F-E057F2D0C86F}" presName="horFlow" presStyleCnt="0"/>
      <dgm:spPr/>
    </dgm:pt>
    <dgm:pt modelId="{2EB94F1F-F4FA-4DA2-8A01-E08C2D0E5193}" type="pres">
      <dgm:prSet presAssocID="{49ADF9A1-9064-4C0B-AA3F-E057F2D0C86F}" presName="bigChev" presStyleLbl="node1" presStyleIdx="2" presStyleCnt="3" custScaleX="118451"/>
      <dgm:spPr/>
      <dgm:t>
        <a:bodyPr/>
        <a:lstStyle/>
        <a:p>
          <a:endParaRPr lang="ru-RU"/>
        </a:p>
      </dgm:t>
    </dgm:pt>
    <dgm:pt modelId="{AE467C7A-BC38-4E2F-A839-7640B96BBEEA}" type="pres">
      <dgm:prSet presAssocID="{319AA7E5-C16D-4905-9062-A40F534C38DF}" presName="parTrans" presStyleCnt="0"/>
      <dgm:spPr/>
    </dgm:pt>
    <dgm:pt modelId="{CC5BB8B2-CA9B-423E-BCB8-258CFFCA683E}" type="pres">
      <dgm:prSet presAssocID="{94679AFB-602A-496D-9712-0B42538DA543}" presName="node" presStyleLbl="alignAccFollowNode1" presStyleIdx="2" presStyleCnt="3" custScaleX="200836">
        <dgm:presLayoutVars>
          <dgm:bulletEnabled val="1"/>
        </dgm:presLayoutVars>
      </dgm:prSet>
      <dgm:spPr/>
      <dgm:t>
        <a:bodyPr/>
        <a:lstStyle/>
        <a:p>
          <a:endParaRPr lang="ru-RU"/>
        </a:p>
      </dgm:t>
    </dgm:pt>
  </dgm:ptLst>
  <dgm:cxnLst>
    <dgm:cxn modelId="{6D035C2E-1EC8-4A73-8A3B-8D23BF80E81E}" srcId="{780EE349-9E40-41B7-B7F8-886D18932B6B}" destId="{FB8CA830-F678-44DC-8AA5-D4F5FD293A6A}" srcOrd="0" destOrd="0" parTransId="{F06A5C92-A974-4E56-9BDC-04B9F4A21BD0}" sibTransId="{13D3F7DC-C7D6-41C4-BD2A-75FC7B317EEB}"/>
    <dgm:cxn modelId="{2E757CA6-AFF7-4C2E-9F48-77388570CE44}" type="presOf" srcId="{AF1B1398-5599-4A28-95BB-851A85ABFB1C}" destId="{6D507CFC-C397-435E-86F1-A438E47362E3}" srcOrd="0" destOrd="0" presId="urn:microsoft.com/office/officeart/2005/8/layout/lProcess3"/>
    <dgm:cxn modelId="{6ED4FA0B-5D1B-4992-B59B-5E57032CFEE1}" srcId="{AF1B1398-5599-4A28-95BB-851A85ABFB1C}" destId="{780EE349-9E40-41B7-B7F8-886D18932B6B}" srcOrd="1" destOrd="0" parTransId="{CFFADEF5-C270-4F47-8D83-4DCF783ACA61}" sibTransId="{E34ED5A5-75BA-4E0B-8B46-A7A0FCCEA5BA}"/>
    <dgm:cxn modelId="{60E337AF-A465-4859-93C4-EF9DBBABE4FD}" type="presOf" srcId="{49ADF9A1-9064-4C0B-AA3F-E057F2D0C86F}" destId="{2EB94F1F-F4FA-4DA2-8A01-E08C2D0E5193}" srcOrd="0" destOrd="0" presId="urn:microsoft.com/office/officeart/2005/8/layout/lProcess3"/>
    <dgm:cxn modelId="{43DBD16D-C219-4EDA-98F8-0FADB7810657}" srcId="{AF1B1398-5599-4A28-95BB-851A85ABFB1C}" destId="{99272CB1-2F3E-41F5-8E33-10C63AF1E044}" srcOrd="0" destOrd="0" parTransId="{70C80626-5B6F-4DB5-8A3E-E9DBD5165F42}" sibTransId="{584A8A14-E698-43C9-AFAA-F112CB60F3CB}"/>
    <dgm:cxn modelId="{B017DC30-E3AE-4AAA-AE6A-ED57FB415204}" type="presOf" srcId="{454ECA97-02C7-4B8B-9DB0-0AA6CC9A0D79}" destId="{515382A8-5BC7-450D-85B3-B3CB60685486}" srcOrd="0" destOrd="0" presId="urn:microsoft.com/office/officeart/2005/8/layout/lProcess3"/>
    <dgm:cxn modelId="{CBE470AA-E694-4B82-B460-15BDBA74A512}" srcId="{AF1B1398-5599-4A28-95BB-851A85ABFB1C}" destId="{49ADF9A1-9064-4C0B-AA3F-E057F2D0C86F}" srcOrd="2" destOrd="0" parTransId="{811958CF-0621-46A8-82A6-58C22CAF99B0}" sibTransId="{CC80B9AA-0F0B-4B0E-B206-603114E7DDED}"/>
    <dgm:cxn modelId="{184B0B84-9638-45B8-A75A-1E9E4117B493}" type="presOf" srcId="{780EE349-9E40-41B7-B7F8-886D18932B6B}" destId="{7B9AE5CD-4A0A-4704-AE7A-5FE7371D7528}" srcOrd="0" destOrd="0" presId="urn:microsoft.com/office/officeart/2005/8/layout/lProcess3"/>
    <dgm:cxn modelId="{E91459E1-F896-4465-9FA8-75373F233B2B}" srcId="{99272CB1-2F3E-41F5-8E33-10C63AF1E044}" destId="{454ECA97-02C7-4B8B-9DB0-0AA6CC9A0D79}" srcOrd="0" destOrd="0" parTransId="{49D4CDB5-422B-4D0B-9C18-B21D3D325AF9}" sibTransId="{16FDFB28-EE9E-4504-BADF-227FFE21CEFB}"/>
    <dgm:cxn modelId="{47CB4D5B-6863-4C26-A55C-15D207FB2F04}" type="presOf" srcId="{99272CB1-2F3E-41F5-8E33-10C63AF1E044}" destId="{174477B1-8465-4C8F-95F0-C6120C18BF86}" srcOrd="0" destOrd="0" presId="urn:microsoft.com/office/officeart/2005/8/layout/lProcess3"/>
    <dgm:cxn modelId="{FB8F4EB9-7181-489B-BC25-2A3285DD7407}" srcId="{49ADF9A1-9064-4C0B-AA3F-E057F2D0C86F}" destId="{94679AFB-602A-496D-9712-0B42538DA543}" srcOrd="0" destOrd="0" parTransId="{319AA7E5-C16D-4905-9062-A40F534C38DF}" sibTransId="{AA9B9C3F-F486-4626-AC62-3E92694DA869}"/>
    <dgm:cxn modelId="{5192EF50-CBAD-4258-8431-234646938C41}" type="presOf" srcId="{FB8CA830-F678-44DC-8AA5-D4F5FD293A6A}" destId="{D884A168-C5D9-4E99-A899-A4D81153BB48}" srcOrd="0" destOrd="0" presId="urn:microsoft.com/office/officeart/2005/8/layout/lProcess3"/>
    <dgm:cxn modelId="{CD36CB55-42DA-412A-B6B7-17BB6ADDE551}" type="presOf" srcId="{94679AFB-602A-496D-9712-0B42538DA543}" destId="{CC5BB8B2-CA9B-423E-BCB8-258CFFCA683E}" srcOrd="0" destOrd="0" presId="urn:microsoft.com/office/officeart/2005/8/layout/lProcess3"/>
    <dgm:cxn modelId="{8B442BEB-F161-423A-9BFC-292C634F1501}" type="presParOf" srcId="{6D507CFC-C397-435E-86F1-A438E47362E3}" destId="{131A9D6B-54C5-489C-83A5-F5E28E2A50F1}" srcOrd="0" destOrd="0" presId="urn:microsoft.com/office/officeart/2005/8/layout/lProcess3"/>
    <dgm:cxn modelId="{86D7F219-595D-496B-8A63-CD2769AC3AEC}" type="presParOf" srcId="{131A9D6B-54C5-489C-83A5-F5E28E2A50F1}" destId="{174477B1-8465-4C8F-95F0-C6120C18BF86}" srcOrd="0" destOrd="0" presId="urn:microsoft.com/office/officeart/2005/8/layout/lProcess3"/>
    <dgm:cxn modelId="{1E211088-0DE4-4B10-A080-A7B7056A5593}" type="presParOf" srcId="{131A9D6B-54C5-489C-83A5-F5E28E2A50F1}" destId="{9C5D9E71-B98B-4251-AF5F-5FDA0358692E}" srcOrd="1" destOrd="0" presId="urn:microsoft.com/office/officeart/2005/8/layout/lProcess3"/>
    <dgm:cxn modelId="{E56A57B4-8DDD-4351-800F-8C8D0EAC32AE}" type="presParOf" srcId="{131A9D6B-54C5-489C-83A5-F5E28E2A50F1}" destId="{515382A8-5BC7-450D-85B3-B3CB60685486}" srcOrd="2" destOrd="0" presId="urn:microsoft.com/office/officeart/2005/8/layout/lProcess3"/>
    <dgm:cxn modelId="{A2C348DB-9E37-41D3-A40E-F594D4F8ABA0}" type="presParOf" srcId="{6D507CFC-C397-435E-86F1-A438E47362E3}" destId="{7BF78307-197F-4C19-A5F8-985B9A6EA183}" srcOrd="1" destOrd="0" presId="urn:microsoft.com/office/officeart/2005/8/layout/lProcess3"/>
    <dgm:cxn modelId="{DAC61EEC-4DBC-45DF-92D4-2031FAAB57F9}" type="presParOf" srcId="{6D507CFC-C397-435E-86F1-A438E47362E3}" destId="{A2431EC0-B21C-4C43-A6D2-862C40111E9D}" srcOrd="2" destOrd="0" presId="urn:microsoft.com/office/officeart/2005/8/layout/lProcess3"/>
    <dgm:cxn modelId="{D516CF09-5D8F-4090-B7CA-86DFD197B08F}" type="presParOf" srcId="{A2431EC0-B21C-4C43-A6D2-862C40111E9D}" destId="{7B9AE5CD-4A0A-4704-AE7A-5FE7371D7528}" srcOrd="0" destOrd="0" presId="urn:microsoft.com/office/officeart/2005/8/layout/lProcess3"/>
    <dgm:cxn modelId="{C45C5719-C505-44D1-B632-5A6233E52F99}" type="presParOf" srcId="{A2431EC0-B21C-4C43-A6D2-862C40111E9D}" destId="{F8C86DC1-8995-454A-A090-0E52E8ECBE09}" srcOrd="1" destOrd="0" presId="urn:microsoft.com/office/officeart/2005/8/layout/lProcess3"/>
    <dgm:cxn modelId="{14B69DEC-7F27-421E-8C3E-CD090032F318}" type="presParOf" srcId="{A2431EC0-B21C-4C43-A6D2-862C40111E9D}" destId="{D884A168-C5D9-4E99-A899-A4D81153BB48}" srcOrd="2" destOrd="0" presId="urn:microsoft.com/office/officeart/2005/8/layout/lProcess3"/>
    <dgm:cxn modelId="{6A88137E-AF0E-4723-974A-75FFE958DDB9}" type="presParOf" srcId="{6D507CFC-C397-435E-86F1-A438E47362E3}" destId="{EC415557-A548-4A83-A1F1-F427209902BD}" srcOrd="3" destOrd="0" presId="urn:microsoft.com/office/officeart/2005/8/layout/lProcess3"/>
    <dgm:cxn modelId="{5FE8E626-2EF5-4F72-9D98-E93EB3209283}" type="presParOf" srcId="{6D507CFC-C397-435E-86F1-A438E47362E3}" destId="{7BEB5826-438C-4216-AFF4-8DB4B6F340CD}" srcOrd="4" destOrd="0" presId="urn:microsoft.com/office/officeart/2005/8/layout/lProcess3"/>
    <dgm:cxn modelId="{CF90A186-4822-488A-8F64-9E0877637D55}" type="presParOf" srcId="{7BEB5826-438C-4216-AFF4-8DB4B6F340CD}" destId="{2EB94F1F-F4FA-4DA2-8A01-E08C2D0E5193}" srcOrd="0" destOrd="0" presId="urn:microsoft.com/office/officeart/2005/8/layout/lProcess3"/>
    <dgm:cxn modelId="{4C4905CE-CD85-4387-91C2-718F4659D651}" type="presParOf" srcId="{7BEB5826-438C-4216-AFF4-8DB4B6F340CD}" destId="{AE467C7A-BC38-4E2F-A839-7640B96BBEEA}" srcOrd="1" destOrd="0" presId="urn:microsoft.com/office/officeart/2005/8/layout/lProcess3"/>
    <dgm:cxn modelId="{77588C49-1B78-4AFA-A380-0E40CF8D1B11}" type="presParOf" srcId="{7BEB5826-438C-4216-AFF4-8DB4B6F340CD}" destId="{CC5BB8B2-CA9B-423E-BCB8-258CFFCA683E}" srcOrd="2" destOrd="0" presId="urn:microsoft.com/office/officeart/2005/8/layout/lProcess3"/>
  </dgm:cxnLst>
  <dgm:bg/>
  <dgm:whole/>
</dgm:dataModel>
</file>

<file path=ppt/diagrams/data13.xml><?xml version="1.0" encoding="utf-8"?>
<dgm:dataModel xmlns:dgm="http://schemas.openxmlformats.org/drawingml/2006/diagram" xmlns:a="http://schemas.openxmlformats.org/drawingml/2006/main">
  <dgm:ptLst>
    <dgm:pt modelId="{1672183E-4C90-479E-A9DD-27506A1FC41B}" type="doc">
      <dgm:prSet loTypeId="urn:microsoft.com/office/officeart/2005/8/layout/hProcess9" loCatId="process" qsTypeId="urn:microsoft.com/office/officeart/2005/8/quickstyle/simple1" qsCatId="simple" csTypeId="urn:microsoft.com/office/officeart/2005/8/colors/accent1_1" csCatId="accent1" phldr="1"/>
      <dgm:spPr/>
    </dgm:pt>
    <dgm:pt modelId="{3E79A5A0-77E2-469D-BFCD-8F43B8384BB1}">
      <dgm:prSet phldrT="[Текст]"/>
      <dgm:spPr/>
      <dgm:t>
        <a:bodyPr/>
        <a:lstStyle/>
        <a:p>
          <a:r>
            <a:rPr lang="ru-RU" dirty="0" smtClean="0"/>
            <a:t>Характер усвоения философских знаний зависит от:</a:t>
          </a:r>
          <a:endParaRPr lang="ru-RU" dirty="0"/>
        </a:p>
      </dgm:t>
    </dgm:pt>
    <dgm:pt modelId="{7A2D879F-D96A-400E-9790-7B85934A8D65}" type="parTrans" cxnId="{8739205D-8DF6-4608-9104-F0431DCEDF0B}">
      <dgm:prSet/>
      <dgm:spPr/>
      <dgm:t>
        <a:bodyPr/>
        <a:lstStyle/>
        <a:p>
          <a:endParaRPr lang="ru-RU"/>
        </a:p>
      </dgm:t>
    </dgm:pt>
    <dgm:pt modelId="{7FC77176-2C27-4388-9D78-E2ABD95E923E}" type="sibTrans" cxnId="{8739205D-8DF6-4608-9104-F0431DCEDF0B}">
      <dgm:prSet/>
      <dgm:spPr/>
      <dgm:t>
        <a:bodyPr/>
        <a:lstStyle/>
        <a:p>
          <a:endParaRPr lang="ru-RU"/>
        </a:p>
      </dgm:t>
    </dgm:pt>
    <dgm:pt modelId="{EFCBE5A8-E86E-4625-8A72-A7DDA5A80F39}">
      <dgm:prSet phldrT="[Текст]"/>
      <dgm:spPr/>
      <dgm:t>
        <a:bodyPr/>
        <a:lstStyle/>
        <a:p>
          <a:r>
            <a:rPr lang="ru-RU" dirty="0" smtClean="0"/>
            <a:t>…способности философии как системы знаний передаваться от одних людей к </a:t>
          </a:r>
          <a:r>
            <a:rPr lang="ru-RU" dirty="0" smtClean="0"/>
            <a:t>другим</a:t>
          </a:r>
          <a:endParaRPr lang="ru-RU" dirty="0"/>
        </a:p>
      </dgm:t>
    </dgm:pt>
    <dgm:pt modelId="{A3096BAD-29F7-4422-9A6E-86E2B26CAD3F}" type="parTrans" cxnId="{1F57D467-D6F0-4FF8-80A5-1D96D51582AB}">
      <dgm:prSet/>
      <dgm:spPr/>
      <dgm:t>
        <a:bodyPr/>
        <a:lstStyle/>
        <a:p>
          <a:endParaRPr lang="ru-RU"/>
        </a:p>
      </dgm:t>
    </dgm:pt>
    <dgm:pt modelId="{6B85770C-4EC2-421F-B292-5E1AB8CA8994}" type="sibTrans" cxnId="{1F57D467-D6F0-4FF8-80A5-1D96D51582AB}">
      <dgm:prSet/>
      <dgm:spPr/>
      <dgm:t>
        <a:bodyPr/>
        <a:lstStyle/>
        <a:p>
          <a:endParaRPr lang="ru-RU"/>
        </a:p>
      </dgm:t>
    </dgm:pt>
    <dgm:pt modelId="{0087EF1C-69AE-4DFC-870D-7F71AE17EE6C}">
      <dgm:prSet phldrT="[Текст]"/>
      <dgm:spPr/>
      <dgm:t>
        <a:bodyPr/>
        <a:lstStyle/>
        <a:p>
          <a:r>
            <a:rPr lang="ru-RU" dirty="0" smtClean="0"/>
            <a:t>…информировать людей о содержании философских систем</a:t>
          </a:r>
          <a:endParaRPr lang="ru-RU" dirty="0"/>
        </a:p>
      </dgm:t>
    </dgm:pt>
    <dgm:pt modelId="{780CEE37-F434-453E-9A04-6ABC46BAFBF0}" type="parTrans" cxnId="{3CF162DD-ABED-461F-9923-ECB2E02AC242}">
      <dgm:prSet/>
      <dgm:spPr/>
      <dgm:t>
        <a:bodyPr/>
        <a:lstStyle/>
        <a:p>
          <a:endParaRPr lang="ru-RU"/>
        </a:p>
      </dgm:t>
    </dgm:pt>
    <dgm:pt modelId="{873606AD-79BE-439D-8F97-D293E9414415}" type="sibTrans" cxnId="{3CF162DD-ABED-461F-9923-ECB2E02AC242}">
      <dgm:prSet/>
      <dgm:spPr/>
      <dgm:t>
        <a:bodyPr/>
        <a:lstStyle/>
        <a:p>
          <a:endParaRPr lang="ru-RU"/>
        </a:p>
      </dgm:t>
    </dgm:pt>
    <dgm:pt modelId="{53B66AA6-DEFC-4FD8-91C6-1FEC8610B56E}" type="pres">
      <dgm:prSet presAssocID="{1672183E-4C90-479E-A9DD-27506A1FC41B}" presName="CompostProcess" presStyleCnt="0">
        <dgm:presLayoutVars>
          <dgm:dir/>
          <dgm:resizeHandles val="exact"/>
        </dgm:presLayoutVars>
      </dgm:prSet>
      <dgm:spPr/>
    </dgm:pt>
    <dgm:pt modelId="{34EAA736-5018-4164-845D-A39E9BBFD2DF}" type="pres">
      <dgm:prSet presAssocID="{1672183E-4C90-479E-A9DD-27506A1FC41B}" presName="arrow" presStyleLbl="bgShp" presStyleIdx="0" presStyleCnt="1"/>
      <dgm:spPr/>
    </dgm:pt>
    <dgm:pt modelId="{B8DF559A-4644-4B9F-BD0C-0470E10EC8F2}" type="pres">
      <dgm:prSet presAssocID="{1672183E-4C90-479E-A9DD-27506A1FC41B}" presName="linearProcess" presStyleCnt="0"/>
      <dgm:spPr/>
    </dgm:pt>
    <dgm:pt modelId="{45F84C4D-0D31-487C-9DA8-86D7E90521BB}" type="pres">
      <dgm:prSet presAssocID="{3E79A5A0-77E2-469D-BFCD-8F43B8384BB1}" presName="textNode" presStyleLbl="node1" presStyleIdx="0" presStyleCnt="3">
        <dgm:presLayoutVars>
          <dgm:bulletEnabled val="1"/>
        </dgm:presLayoutVars>
      </dgm:prSet>
      <dgm:spPr/>
      <dgm:t>
        <a:bodyPr/>
        <a:lstStyle/>
        <a:p>
          <a:endParaRPr lang="ru-RU"/>
        </a:p>
      </dgm:t>
    </dgm:pt>
    <dgm:pt modelId="{39045337-20DF-4851-9B03-B4F2656408EA}" type="pres">
      <dgm:prSet presAssocID="{7FC77176-2C27-4388-9D78-E2ABD95E923E}" presName="sibTrans" presStyleCnt="0"/>
      <dgm:spPr/>
    </dgm:pt>
    <dgm:pt modelId="{5D64D832-9201-4E2D-A738-C0497348402F}" type="pres">
      <dgm:prSet presAssocID="{EFCBE5A8-E86E-4625-8A72-A7DDA5A80F39}" presName="textNode" presStyleLbl="node1" presStyleIdx="1" presStyleCnt="3">
        <dgm:presLayoutVars>
          <dgm:bulletEnabled val="1"/>
        </dgm:presLayoutVars>
      </dgm:prSet>
      <dgm:spPr/>
      <dgm:t>
        <a:bodyPr/>
        <a:lstStyle/>
        <a:p>
          <a:endParaRPr lang="ru-RU"/>
        </a:p>
      </dgm:t>
    </dgm:pt>
    <dgm:pt modelId="{2AC96270-AB37-49EC-9FE4-477396963CC8}" type="pres">
      <dgm:prSet presAssocID="{6B85770C-4EC2-421F-B292-5E1AB8CA8994}" presName="sibTrans" presStyleCnt="0"/>
      <dgm:spPr/>
    </dgm:pt>
    <dgm:pt modelId="{DB42E2DE-9509-4275-B023-B3FD59642943}" type="pres">
      <dgm:prSet presAssocID="{0087EF1C-69AE-4DFC-870D-7F71AE17EE6C}" presName="textNode" presStyleLbl="node1" presStyleIdx="2" presStyleCnt="3">
        <dgm:presLayoutVars>
          <dgm:bulletEnabled val="1"/>
        </dgm:presLayoutVars>
      </dgm:prSet>
      <dgm:spPr/>
      <dgm:t>
        <a:bodyPr/>
        <a:lstStyle/>
        <a:p>
          <a:endParaRPr lang="ru-RU"/>
        </a:p>
      </dgm:t>
    </dgm:pt>
  </dgm:ptLst>
  <dgm:cxnLst>
    <dgm:cxn modelId="{8739205D-8DF6-4608-9104-F0431DCEDF0B}" srcId="{1672183E-4C90-479E-A9DD-27506A1FC41B}" destId="{3E79A5A0-77E2-469D-BFCD-8F43B8384BB1}" srcOrd="0" destOrd="0" parTransId="{7A2D879F-D96A-400E-9790-7B85934A8D65}" sibTransId="{7FC77176-2C27-4388-9D78-E2ABD95E923E}"/>
    <dgm:cxn modelId="{3CF162DD-ABED-461F-9923-ECB2E02AC242}" srcId="{1672183E-4C90-479E-A9DD-27506A1FC41B}" destId="{0087EF1C-69AE-4DFC-870D-7F71AE17EE6C}" srcOrd="2" destOrd="0" parTransId="{780CEE37-F434-453E-9A04-6ABC46BAFBF0}" sibTransId="{873606AD-79BE-439D-8F97-D293E9414415}"/>
    <dgm:cxn modelId="{96097397-79C3-4BC2-BACA-EA8FC76E9DC0}" type="presOf" srcId="{EFCBE5A8-E86E-4625-8A72-A7DDA5A80F39}" destId="{5D64D832-9201-4E2D-A738-C0497348402F}" srcOrd="0" destOrd="0" presId="urn:microsoft.com/office/officeart/2005/8/layout/hProcess9"/>
    <dgm:cxn modelId="{B8292073-4D90-4AD6-A56B-9ED852D9AE7E}" type="presOf" srcId="{1672183E-4C90-479E-A9DD-27506A1FC41B}" destId="{53B66AA6-DEFC-4FD8-91C6-1FEC8610B56E}" srcOrd="0" destOrd="0" presId="urn:microsoft.com/office/officeart/2005/8/layout/hProcess9"/>
    <dgm:cxn modelId="{1F57D467-D6F0-4FF8-80A5-1D96D51582AB}" srcId="{1672183E-4C90-479E-A9DD-27506A1FC41B}" destId="{EFCBE5A8-E86E-4625-8A72-A7DDA5A80F39}" srcOrd="1" destOrd="0" parTransId="{A3096BAD-29F7-4422-9A6E-86E2B26CAD3F}" sibTransId="{6B85770C-4EC2-421F-B292-5E1AB8CA8994}"/>
    <dgm:cxn modelId="{D029471C-D89B-4316-934B-663A0830CBF4}" type="presOf" srcId="{0087EF1C-69AE-4DFC-870D-7F71AE17EE6C}" destId="{DB42E2DE-9509-4275-B023-B3FD59642943}" srcOrd="0" destOrd="0" presId="urn:microsoft.com/office/officeart/2005/8/layout/hProcess9"/>
    <dgm:cxn modelId="{D0F50493-49CB-495E-8597-DCFB1EDCB328}" type="presOf" srcId="{3E79A5A0-77E2-469D-BFCD-8F43B8384BB1}" destId="{45F84C4D-0D31-487C-9DA8-86D7E90521BB}" srcOrd="0" destOrd="0" presId="urn:microsoft.com/office/officeart/2005/8/layout/hProcess9"/>
    <dgm:cxn modelId="{70D9D4CE-277F-43B6-8D0A-44114C9BA10C}" type="presParOf" srcId="{53B66AA6-DEFC-4FD8-91C6-1FEC8610B56E}" destId="{34EAA736-5018-4164-845D-A39E9BBFD2DF}" srcOrd="0" destOrd="0" presId="urn:microsoft.com/office/officeart/2005/8/layout/hProcess9"/>
    <dgm:cxn modelId="{4B97A597-4BD7-4505-8B83-87EE25C16824}" type="presParOf" srcId="{53B66AA6-DEFC-4FD8-91C6-1FEC8610B56E}" destId="{B8DF559A-4644-4B9F-BD0C-0470E10EC8F2}" srcOrd="1" destOrd="0" presId="urn:microsoft.com/office/officeart/2005/8/layout/hProcess9"/>
    <dgm:cxn modelId="{09F5107D-D97F-462C-BF5A-CA845D048567}" type="presParOf" srcId="{B8DF559A-4644-4B9F-BD0C-0470E10EC8F2}" destId="{45F84C4D-0D31-487C-9DA8-86D7E90521BB}" srcOrd="0" destOrd="0" presId="urn:microsoft.com/office/officeart/2005/8/layout/hProcess9"/>
    <dgm:cxn modelId="{139CD03F-7F48-41FD-8F36-2982A0493683}" type="presParOf" srcId="{B8DF559A-4644-4B9F-BD0C-0470E10EC8F2}" destId="{39045337-20DF-4851-9B03-B4F2656408EA}" srcOrd="1" destOrd="0" presId="urn:microsoft.com/office/officeart/2005/8/layout/hProcess9"/>
    <dgm:cxn modelId="{5E242BB9-B20F-4905-B5D8-7D924FFB42DA}" type="presParOf" srcId="{B8DF559A-4644-4B9F-BD0C-0470E10EC8F2}" destId="{5D64D832-9201-4E2D-A738-C0497348402F}" srcOrd="2" destOrd="0" presId="urn:microsoft.com/office/officeart/2005/8/layout/hProcess9"/>
    <dgm:cxn modelId="{ABF1218C-02E4-4035-8993-3C5BED5FBE0A}" type="presParOf" srcId="{B8DF559A-4644-4B9F-BD0C-0470E10EC8F2}" destId="{2AC96270-AB37-49EC-9FE4-477396963CC8}" srcOrd="3" destOrd="0" presId="urn:microsoft.com/office/officeart/2005/8/layout/hProcess9"/>
    <dgm:cxn modelId="{6C48A2ED-FA94-4CE6-906B-9F2BDCBA9C7A}" type="presParOf" srcId="{B8DF559A-4644-4B9F-BD0C-0470E10EC8F2}" destId="{DB42E2DE-9509-4275-B023-B3FD59642943}" srcOrd="4" destOrd="0" presId="urn:microsoft.com/office/officeart/2005/8/layout/hProcess9"/>
  </dgm:cxnLst>
  <dgm:bg>
    <a:solidFill>
      <a:srgbClr val="0070C0"/>
    </a:solidFill>
  </dgm:bg>
  <dgm:whole/>
</dgm:dataModel>
</file>

<file path=ppt/diagrams/data14.xml><?xml version="1.0" encoding="utf-8"?>
<dgm:dataModel xmlns:dgm="http://schemas.openxmlformats.org/drawingml/2006/diagram" xmlns:a="http://schemas.openxmlformats.org/drawingml/2006/main">
  <dgm:ptLst>
    <dgm:pt modelId="{2622DDCF-8130-4AB4-A84C-CEBF8644EB57}" type="doc">
      <dgm:prSet loTypeId="urn:microsoft.com/office/officeart/2005/8/layout/hList9" loCatId="list" qsTypeId="urn:microsoft.com/office/officeart/2005/8/quickstyle/simple1" qsCatId="simple" csTypeId="urn:microsoft.com/office/officeart/2005/8/colors/colorful1" csCatId="colorful" phldr="1"/>
      <dgm:spPr/>
      <dgm:t>
        <a:bodyPr/>
        <a:lstStyle/>
        <a:p>
          <a:endParaRPr lang="ru-RU"/>
        </a:p>
      </dgm:t>
    </dgm:pt>
    <dgm:pt modelId="{28EBFEA2-B22A-4AD5-B644-701AC9304021}">
      <dgm:prSet phldrT="[Текст]"/>
      <dgm:spPr/>
      <dgm:t>
        <a:bodyPr/>
        <a:lstStyle/>
        <a:p>
          <a:r>
            <a:rPr lang="ru-RU" b="1" dirty="0" smtClean="0">
              <a:solidFill>
                <a:schemeClr val="tx1"/>
              </a:solidFill>
            </a:rPr>
            <a:t>Философия</a:t>
          </a:r>
          <a:endParaRPr lang="ru-RU" b="1" dirty="0">
            <a:solidFill>
              <a:schemeClr val="tx1"/>
            </a:solidFill>
          </a:endParaRPr>
        </a:p>
      </dgm:t>
    </dgm:pt>
    <dgm:pt modelId="{AF9604B9-2380-4642-BEC8-F7EB3C1F44A5}" type="parTrans" cxnId="{CD5727B0-A690-4736-B804-60A0FE73E92F}">
      <dgm:prSet/>
      <dgm:spPr/>
      <dgm:t>
        <a:bodyPr/>
        <a:lstStyle/>
        <a:p>
          <a:endParaRPr lang="ru-RU"/>
        </a:p>
      </dgm:t>
    </dgm:pt>
    <dgm:pt modelId="{84D270BA-C72C-4DA5-A0F9-8CDE7D3097EF}" type="sibTrans" cxnId="{CD5727B0-A690-4736-B804-60A0FE73E92F}">
      <dgm:prSet/>
      <dgm:spPr/>
      <dgm:t>
        <a:bodyPr/>
        <a:lstStyle/>
        <a:p>
          <a:endParaRPr lang="ru-RU"/>
        </a:p>
      </dgm:t>
    </dgm:pt>
    <dgm:pt modelId="{488B636B-99F1-4548-8E9A-F49B3AE845ED}">
      <dgm:prSet phldrT="[Текст]"/>
      <dgm:spPr/>
      <dgm:t>
        <a:bodyPr/>
        <a:lstStyle/>
        <a:p>
          <a:r>
            <a:rPr lang="ru-RU" dirty="0" smtClean="0"/>
            <a:t>Представляет собой систему критериев оценочной деятельности</a:t>
          </a:r>
          <a:endParaRPr lang="ru-RU" dirty="0"/>
        </a:p>
      </dgm:t>
    </dgm:pt>
    <dgm:pt modelId="{76CEDAEE-463A-4E0F-BA27-1D1C38390946}" type="parTrans" cxnId="{1E8986A8-6416-4F31-B6C5-FF47AECB38C8}">
      <dgm:prSet/>
      <dgm:spPr/>
      <dgm:t>
        <a:bodyPr/>
        <a:lstStyle/>
        <a:p>
          <a:endParaRPr lang="ru-RU"/>
        </a:p>
      </dgm:t>
    </dgm:pt>
    <dgm:pt modelId="{5150E961-1BA2-47B5-A298-A21E91D384C4}" type="sibTrans" cxnId="{1E8986A8-6416-4F31-B6C5-FF47AECB38C8}">
      <dgm:prSet/>
      <dgm:spPr/>
      <dgm:t>
        <a:bodyPr/>
        <a:lstStyle/>
        <a:p>
          <a:endParaRPr lang="ru-RU"/>
        </a:p>
      </dgm:t>
    </dgm:pt>
    <dgm:pt modelId="{9A172F56-90BF-48AC-9B58-EBC276742400}">
      <dgm:prSet phldrT="[Текст]"/>
      <dgm:spPr/>
      <dgm:t>
        <a:bodyPr/>
        <a:lstStyle/>
        <a:p>
          <a:r>
            <a:rPr lang="ru-RU" dirty="0" smtClean="0"/>
            <a:t>В роли критериев выступают общие принципы отношения человека к миру</a:t>
          </a:r>
          <a:endParaRPr lang="ru-RU" dirty="0"/>
        </a:p>
      </dgm:t>
    </dgm:pt>
    <dgm:pt modelId="{C2CA8913-8453-41A0-ABFB-065A16EBEBEB}" type="parTrans" cxnId="{36871E41-9709-427D-A0BB-A45CA1B3F194}">
      <dgm:prSet/>
      <dgm:spPr/>
      <dgm:t>
        <a:bodyPr/>
        <a:lstStyle/>
        <a:p>
          <a:endParaRPr lang="ru-RU"/>
        </a:p>
      </dgm:t>
    </dgm:pt>
    <dgm:pt modelId="{B15C998E-EB3D-45EF-8512-4E1C20B158C0}" type="sibTrans" cxnId="{36871E41-9709-427D-A0BB-A45CA1B3F194}">
      <dgm:prSet/>
      <dgm:spPr/>
      <dgm:t>
        <a:bodyPr/>
        <a:lstStyle/>
        <a:p>
          <a:endParaRPr lang="ru-RU"/>
        </a:p>
      </dgm:t>
    </dgm:pt>
    <dgm:pt modelId="{58F52C42-3DFA-4635-85C9-EEBC60584DFE}">
      <dgm:prSet phldrT="[Текст]"/>
      <dgm:spPr/>
      <dgm:t>
        <a:bodyPr/>
        <a:lstStyle/>
        <a:p>
          <a:r>
            <a:rPr lang="ru-RU" b="1" dirty="0" smtClean="0">
              <a:solidFill>
                <a:schemeClr val="tx1"/>
              </a:solidFill>
            </a:rPr>
            <a:t>Философия</a:t>
          </a:r>
          <a:endParaRPr lang="ru-RU" b="1" dirty="0">
            <a:solidFill>
              <a:schemeClr val="tx1"/>
            </a:solidFill>
          </a:endParaRPr>
        </a:p>
      </dgm:t>
    </dgm:pt>
    <dgm:pt modelId="{13B3AA9F-8030-43FA-B6DF-68170956ACDE}" type="parTrans" cxnId="{CBD6F5FC-78C1-48E5-B746-188687E3847C}">
      <dgm:prSet/>
      <dgm:spPr/>
      <dgm:t>
        <a:bodyPr/>
        <a:lstStyle/>
        <a:p>
          <a:endParaRPr lang="ru-RU"/>
        </a:p>
      </dgm:t>
    </dgm:pt>
    <dgm:pt modelId="{3ED3E525-079C-4C84-9B39-2BC3CCE37889}" type="sibTrans" cxnId="{CBD6F5FC-78C1-48E5-B746-188687E3847C}">
      <dgm:prSet/>
      <dgm:spPr/>
      <dgm:t>
        <a:bodyPr/>
        <a:lstStyle/>
        <a:p>
          <a:endParaRPr lang="ru-RU"/>
        </a:p>
      </dgm:t>
    </dgm:pt>
    <dgm:pt modelId="{91ECCB5E-D9AE-49F6-BEF4-BF10788D94F0}">
      <dgm:prSet phldrT="[Текст]"/>
      <dgm:spPr/>
      <dgm:t>
        <a:bodyPr/>
        <a:lstStyle/>
        <a:p>
          <a:r>
            <a:rPr lang="ru-RU" dirty="0" smtClean="0"/>
            <a:t>Средство ориентации людей в мире с точки зрения полезности явлений и действий</a:t>
          </a:r>
          <a:endParaRPr lang="ru-RU" dirty="0"/>
        </a:p>
      </dgm:t>
    </dgm:pt>
    <dgm:pt modelId="{0FE2B746-684B-4563-8649-F33FB18D1943}" type="parTrans" cxnId="{F2E528F5-2EAB-42E7-937A-194E3CF88D5E}">
      <dgm:prSet/>
      <dgm:spPr/>
      <dgm:t>
        <a:bodyPr/>
        <a:lstStyle/>
        <a:p>
          <a:endParaRPr lang="ru-RU"/>
        </a:p>
      </dgm:t>
    </dgm:pt>
    <dgm:pt modelId="{15E75EE6-8CCD-45F1-B92E-7EE6823B48FB}" type="sibTrans" cxnId="{F2E528F5-2EAB-42E7-937A-194E3CF88D5E}">
      <dgm:prSet/>
      <dgm:spPr/>
      <dgm:t>
        <a:bodyPr/>
        <a:lstStyle/>
        <a:p>
          <a:endParaRPr lang="ru-RU"/>
        </a:p>
      </dgm:t>
    </dgm:pt>
    <dgm:pt modelId="{5189AA0A-A81B-4111-8B80-9C0D3F2FAAF0}">
      <dgm:prSet phldrT="[Текст]"/>
      <dgm:spPr/>
      <dgm:t>
        <a:bodyPr/>
        <a:lstStyle/>
        <a:p>
          <a:r>
            <a:rPr lang="ru-RU" dirty="0" smtClean="0"/>
            <a:t>Средство выработки знаний о ценностях и носитель этих знаний</a:t>
          </a:r>
          <a:endParaRPr lang="ru-RU" dirty="0"/>
        </a:p>
      </dgm:t>
    </dgm:pt>
    <dgm:pt modelId="{E21BE57C-7D7D-439B-81B5-7738B193A56F}" type="parTrans" cxnId="{D3E1AF30-03A6-4C73-AD2E-325B4F9B1DDA}">
      <dgm:prSet/>
      <dgm:spPr/>
      <dgm:t>
        <a:bodyPr/>
        <a:lstStyle/>
        <a:p>
          <a:endParaRPr lang="ru-RU"/>
        </a:p>
      </dgm:t>
    </dgm:pt>
    <dgm:pt modelId="{32E7D5D0-5F5D-4B1D-8AB0-7F137584AE60}" type="sibTrans" cxnId="{D3E1AF30-03A6-4C73-AD2E-325B4F9B1DDA}">
      <dgm:prSet/>
      <dgm:spPr/>
      <dgm:t>
        <a:bodyPr/>
        <a:lstStyle/>
        <a:p>
          <a:endParaRPr lang="ru-RU"/>
        </a:p>
      </dgm:t>
    </dgm:pt>
    <dgm:pt modelId="{A6C0EBD4-98D7-47FE-A884-9B67CAB1A696}" type="pres">
      <dgm:prSet presAssocID="{2622DDCF-8130-4AB4-A84C-CEBF8644EB57}" presName="list" presStyleCnt="0">
        <dgm:presLayoutVars>
          <dgm:dir/>
          <dgm:animLvl val="lvl"/>
        </dgm:presLayoutVars>
      </dgm:prSet>
      <dgm:spPr/>
      <dgm:t>
        <a:bodyPr/>
        <a:lstStyle/>
        <a:p>
          <a:endParaRPr lang="ru-RU"/>
        </a:p>
      </dgm:t>
    </dgm:pt>
    <dgm:pt modelId="{F4FC8896-D68D-413B-8FB0-E71A08641217}" type="pres">
      <dgm:prSet presAssocID="{28EBFEA2-B22A-4AD5-B644-701AC9304021}" presName="posSpace" presStyleCnt="0"/>
      <dgm:spPr/>
    </dgm:pt>
    <dgm:pt modelId="{6F6DAC9B-E0DE-4FB9-A8F7-ADC7722617DD}" type="pres">
      <dgm:prSet presAssocID="{28EBFEA2-B22A-4AD5-B644-701AC9304021}" presName="vertFlow" presStyleCnt="0"/>
      <dgm:spPr/>
    </dgm:pt>
    <dgm:pt modelId="{03571D65-7EE6-409D-8E44-5470F1F17AA7}" type="pres">
      <dgm:prSet presAssocID="{28EBFEA2-B22A-4AD5-B644-701AC9304021}" presName="topSpace" presStyleCnt="0"/>
      <dgm:spPr/>
    </dgm:pt>
    <dgm:pt modelId="{8868FAA4-1C6C-47E7-986C-322EFF315A12}" type="pres">
      <dgm:prSet presAssocID="{28EBFEA2-B22A-4AD5-B644-701AC9304021}" presName="firstComp" presStyleCnt="0"/>
      <dgm:spPr/>
    </dgm:pt>
    <dgm:pt modelId="{A73642B1-9FA5-47CC-BEF9-C21F81B40E82}" type="pres">
      <dgm:prSet presAssocID="{28EBFEA2-B22A-4AD5-B644-701AC9304021}" presName="firstChild" presStyleLbl="bgAccFollowNode1" presStyleIdx="0" presStyleCnt="4"/>
      <dgm:spPr/>
      <dgm:t>
        <a:bodyPr/>
        <a:lstStyle/>
        <a:p>
          <a:endParaRPr lang="ru-RU"/>
        </a:p>
      </dgm:t>
    </dgm:pt>
    <dgm:pt modelId="{8D18F1A4-125A-4348-B754-1E23ED482B80}" type="pres">
      <dgm:prSet presAssocID="{28EBFEA2-B22A-4AD5-B644-701AC9304021}" presName="firstChildTx" presStyleLbl="bgAccFollowNode1" presStyleIdx="0" presStyleCnt="4">
        <dgm:presLayoutVars>
          <dgm:bulletEnabled val="1"/>
        </dgm:presLayoutVars>
      </dgm:prSet>
      <dgm:spPr/>
      <dgm:t>
        <a:bodyPr/>
        <a:lstStyle/>
        <a:p>
          <a:endParaRPr lang="ru-RU"/>
        </a:p>
      </dgm:t>
    </dgm:pt>
    <dgm:pt modelId="{EAF88679-16ED-497A-BDD0-72C43C7D6165}" type="pres">
      <dgm:prSet presAssocID="{9A172F56-90BF-48AC-9B58-EBC276742400}" presName="comp" presStyleCnt="0"/>
      <dgm:spPr/>
    </dgm:pt>
    <dgm:pt modelId="{226320B2-A942-4B1B-B600-14DB25B1E2B0}" type="pres">
      <dgm:prSet presAssocID="{9A172F56-90BF-48AC-9B58-EBC276742400}" presName="child" presStyleLbl="bgAccFollowNode1" presStyleIdx="1" presStyleCnt="4"/>
      <dgm:spPr/>
      <dgm:t>
        <a:bodyPr/>
        <a:lstStyle/>
        <a:p>
          <a:endParaRPr lang="ru-RU"/>
        </a:p>
      </dgm:t>
    </dgm:pt>
    <dgm:pt modelId="{BE813587-011B-4BFA-A5BF-838AF29F532C}" type="pres">
      <dgm:prSet presAssocID="{9A172F56-90BF-48AC-9B58-EBC276742400}" presName="childTx" presStyleLbl="bgAccFollowNode1" presStyleIdx="1" presStyleCnt="4">
        <dgm:presLayoutVars>
          <dgm:bulletEnabled val="1"/>
        </dgm:presLayoutVars>
      </dgm:prSet>
      <dgm:spPr/>
      <dgm:t>
        <a:bodyPr/>
        <a:lstStyle/>
        <a:p>
          <a:endParaRPr lang="ru-RU"/>
        </a:p>
      </dgm:t>
    </dgm:pt>
    <dgm:pt modelId="{E4EF24F4-2C7C-476F-8C05-20D995D09D6C}" type="pres">
      <dgm:prSet presAssocID="{28EBFEA2-B22A-4AD5-B644-701AC9304021}" presName="negSpace" presStyleCnt="0"/>
      <dgm:spPr/>
    </dgm:pt>
    <dgm:pt modelId="{DC86CE2E-31C7-4336-A3D3-751D7657AE5C}" type="pres">
      <dgm:prSet presAssocID="{28EBFEA2-B22A-4AD5-B644-701AC9304021}" presName="circle" presStyleLbl="node1" presStyleIdx="0" presStyleCnt="2"/>
      <dgm:spPr/>
      <dgm:t>
        <a:bodyPr/>
        <a:lstStyle/>
        <a:p>
          <a:endParaRPr lang="ru-RU"/>
        </a:p>
      </dgm:t>
    </dgm:pt>
    <dgm:pt modelId="{B23ABC6C-DC34-46AB-B531-2A7F95F1BDDF}" type="pres">
      <dgm:prSet presAssocID="{84D270BA-C72C-4DA5-A0F9-8CDE7D3097EF}" presName="transSpace" presStyleCnt="0"/>
      <dgm:spPr/>
    </dgm:pt>
    <dgm:pt modelId="{2A8798A0-E39F-4DCE-93D5-9637C9247FC1}" type="pres">
      <dgm:prSet presAssocID="{58F52C42-3DFA-4635-85C9-EEBC60584DFE}" presName="posSpace" presStyleCnt="0"/>
      <dgm:spPr/>
    </dgm:pt>
    <dgm:pt modelId="{5AEE5BCB-E1E2-43DD-AA95-058F41AD2DF9}" type="pres">
      <dgm:prSet presAssocID="{58F52C42-3DFA-4635-85C9-EEBC60584DFE}" presName="vertFlow" presStyleCnt="0"/>
      <dgm:spPr/>
    </dgm:pt>
    <dgm:pt modelId="{998A46B6-C6CF-49B1-82A4-737C68B5FDEE}" type="pres">
      <dgm:prSet presAssocID="{58F52C42-3DFA-4635-85C9-EEBC60584DFE}" presName="topSpace" presStyleCnt="0"/>
      <dgm:spPr/>
    </dgm:pt>
    <dgm:pt modelId="{7BB4579B-7435-4262-B428-5DB50BADAFE4}" type="pres">
      <dgm:prSet presAssocID="{58F52C42-3DFA-4635-85C9-EEBC60584DFE}" presName="firstComp" presStyleCnt="0"/>
      <dgm:spPr/>
    </dgm:pt>
    <dgm:pt modelId="{209A5E22-22CD-45FB-AAFE-EE109F837EAA}" type="pres">
      <dgm:prSet presAssocID="{58F52C42-3DFA-4635-85C9-EEBC60584DFE}" presName="firstChild" presStyleLbl="bgAccFollowNode1" presStyleIdx="2" presStyleCnt="4"/>
      <dgm:spPr/>
      <dgm:t>
        <a:bodyPr/>
        <a:lstStyle/>
        <a:p>
          <a:endParaRPr lang="ru-RU"/>
        </a:p>
      </dgm:t>
    </dgm:pt>
    <dgm:pt modelId="{670AEAED-8DFF-4C42-A51F-5F958134EAFF}" type="pres">
      <dgm:prSet presAssocID="{58F52C42-3DFA-4635-85C9-EEBC60584DFE}" presName="firstChildTx" presStyleLbl="bgAccFollowNode1" presStyleIdx="2" presStyleCnt="4">
        <dgm:presLayoutVars>
          <dgm:bulletEnabled val="1"/>
        </dgm:presLayoutVars>
      </dgm:prSet>
      <dgm:spPr/>
      <dgm:t>
        <a:bodyPr/>
        <a:lstStyle/>
        <a:p>
          <a:endParaRPr lang="ru-RU"/>
        </a:p>
      </dgm:t>
    </dgm:pt>
    <dgm:pt modelId="{A9388543-3532-43B2-BAC4-A2C8000E56FC}" type="pres">
      <dgm:prSet presAssocID="{5189AA0A-A81B-4111-8B80-9C0D3F2FAAF0}" presName="comp" presStyleCnt="0"/>
      <dgm:spPr/>
    </dgm:pt>
    <dgm:pt modelId="{6CEF9336-0642-424D-8AD2-216F80CEAE73}" type="pres">
      <dgm:prSet presAssocID="{5189AA0A-A81B-4111-8B80-9C0D3F2FAAF0}" presName="child" presStyleLbl="bgAccFollowNode1" presStyleIdx="3" presStyleCnt="4"/>
      <dgm:spPr/>
      <dgm:t>
        <a:bodyPr/>
        <a:lstStyle/>
        <a:p>
          <a:endParaRPr lang="ru-RU"/>
        </a:p>
      </dgm:t>
    </dgm:pt>
    <dgm:pt modelId="{2881C13C-23C8-4D7F-BB07-4B3E4AB4AD7B}" type="pres">
      <dgm:prSet presAssocID="{5189AA0A-A81B-4111-8B80-9C0D3F2FAAF0}" presName="childTx" presStyleLbl="bgAccFollowNode1" presStyleIdx="3" presStyleCnt="4">
        <dgm:presLayoutVars>
          <dgm:bulletEnabled val="1"/>
        </dgm:presLayoutVars>
      </dgm:prSet>
      <dgm:spPr/>
      <dgm:t>
        <a:bodyPr/>
        <a:lstStyle/>
        <a:p>
          <a:endParaRPr lang="ru-RU"/>
        </a:p>
      </dgm:t>
    </dgm:pt>
    <dgm:pt modelId="{FFC4CFD9-E588-4DCD-AE25-204C135352FB}" type="pres">
      <dgm:prSet presAssocID="{58F52C42-3DFA-4635-85C9-EEBC60584DFE}" presName="negSpace" presStyleCnt="0"/>
      <dgm:spPr/>
    </dgm:pt>
    <dgm:pt modelId="{6AFC3A55-F52B-43B0-A252-4EFB84B32EC8}" type="pres">
      <dgm:prSet presAssocID="{58F52C42-3DFA-4635-85C9-EEBC60584DFE}" presName="circle" presStyleLbl="node1" presStyleIdx="1" presStyleCnt="2"/>
      <dgm:spPr/>
      <dgm:t>
        <a:bodyPr/>
        <a:lstStyle/>
        <a:p>
          <a:endParaRPr lang="ru-RU"/>
        </a:p>
      </dgm:t>
    </dgm:pt>
  </dgm:ptLst>
  <dgm:cxnLst>
    <dgm:cxn modelId="{F819D2F7-BB99-419A-825D-FE17813BCEBA}" type="presOf" srcId="{5189AA0A-A81B-4111-8B80-9C0D3F2FAAF0}" destId="{2881C13C-23C8-4D7F-BB07-4B3E4AB4AD7B}" srcOrd="1" destOrd="0" presId="urn:microsoft.com/office/officeart/2005/8/layout/hList9"/>
    <dgm:cxn modelId="{CD5727B0-A690-4736-B804-60A0FE73E92F}" srcId="{2622DDCF-8130-4AB4-A84C-CEBF8644EB57}" destId="{28EBFEA2-B22A-4AD5-B644-701AC9304021}" srcOrd="0" destOrd="0" parTransId="{AF9604B9-2380-4642-BEC8-F7EB3C1F44A5}" sibTransId="{84D270BA-C72C-4DA5-A0F9-8CDE7D3097EF}"/>
    <dgm:cxn modelId="{2CFF163F-9BDF-47BC-8346-14AD953D7691}" type="presOf" srcId="{91ECCB5E-D9AE-49F6-BEF4-BF10788D94F0}" destId="{670AEAED-8DFF-4C42-A51F-5F958134EAFF}" srcOrd="1" destOrd="0" presId="urn:microsoft.com/office/officeart/2005/8/layout/hList9"/>
    <dgm:cxn modelId="{37FCC361-9AFF-40A0-A0B5-E52EB7389833}" type="presOf" srcId="{91ECCB5E-D9AE-49F6-BEF4-BF10788D94F0}" destId="{209A5E22-22CD-45FB-AAFE-EE109F837EAA}" srcOrd="0" destOrd="0" presId="urn:microsoft.com/office/officeart/2005/8/layout/hList9"/>
    <dgm:cxn modelId="{CDD83F4C-3341-41C1-A202-EB28880CFE52}" type="presOf" srcId="{58F52C42-3DFA-4635-85C9-EEBC60584DFE}" destId="{6AFC3A55-F52B-43B0-A252-4EFB84B32EC8}" srcOrd="0" destOrd="0" presId="urn:microsoft.com/office/officeart/2005/8/layout/hList9"/>
    <dgm:cxn modelId="{CBD6F5FC-78C1-48E5-B746-188687E3847C}" srcId="{2622DDCF-8130-4AB4-A84C-CEBF8644EB57}" destId="{58F52C42-3DFA-4635-85C9-EEBC60584DFE}" srcOrd="1" destOrd="0" parTransId="{13B3AA9F-8030-43FA-B6DF-68170956ACDE}" sibTransId="{3ED3E525-079C-4C84-9B39-2BC3CCE37889}"/>
    <dgm:cxn modelId="{36871E41-9709-427D-A0BB-A45CA1B3F194}" srcId="{28EBFEA2-B22A-4AD5-B644-701AC9304021}" destId="{9A172F56-90BF-48AC-9B58-EBC276742400}" srcOrd="1" destOrd="0" parTransId="{C2CA8913-8453-41A0-ABFB-065A16EBEBEB}" sibTransId="{B15C998E-EB3D-45EF-8512-4E1C20B158C0}"/>
    <dgm:cxn modelId="{EAAFAE97-3DA9-4CCB-AA3B-6257570ED865}" type="presOf" srcId="{2622DDCF-8130-4AB4-A84C-CEBF8644EB57}" destId="{A6C0EBD4-98D7-47FE-A884-9B67CAB1A696}" srcOrd="0" destOrd="0" presId="urn:microsoft.com/office/officeart/2005/8/layout/hList9"/>
    <dgm:cxn modelId="{75E67CDF-9DF6-4EB1-B46D-B65BFE9BB240}" type="presOf" srcId="{488B636B-99F1-4548-8E9A-F49B3AE845ED}" destId="{A73642B1-9FA5-47CC-BEF9-C21F81B40E82}" srcOrd="0" destOrd="0" presId="urn:microsoft.com/office/officeart/2005/8/layout/hList9"/>
    <dgm:cxn modelId="{9AA0FBEF-9165-4E30-9E2B-1857B39843F3}" type="presOf" srcId="{488B636B-99F1-4548-8E9A-F49B3AE845ED}" destId="{8D18F1A4-125A-4348-B754-1E23ED482B80}" srcOrd="1" destOrd="0" presId="urn:microsoft.com/office/officeart/2005/8/layout/hList9"/>
    <dgm:cxn modelId="{216FCFB1-B15A-46CA-AD19-77F4112F6EC9}" type="presOf" srcId="{5189AA0A-A81B-4111-8B80-9C0D3F2FAAF0}" destId="{6CEF9336-0642-424D-8AD2-216F80CEAE73}" srcOrd="0" destOrd="0" presId="urn:microsoft.com/office/officeart/2005/8/layout/hList9"/>
    <dgm:cxn modelId="{1E8986A8-6416-4F31-B6C5-FF47AECB38C8}" srcId="{28EBFEA2-B22A-4AD5-B644-701AC9304021}" destId="{488B636B-99F1-4548-8E9A-F49B3AE845ED}" srcOrd="0" destOrd="0" parTransId="{76CEDAEE-463A-4E0F-BA27-1D1C38390946}" sibTransId="{5150E961-1BA2-47B5-A298-A21E91D384C4}"/>
    <dgm:cxn modelId="{F2E528F5-2EAB-42E7-937A-194E3CF88D5E}" srcId="{58F52C42-3DFA-4635-85C9-EEBC60584DFE}" destId="{91ECCB5E-D9AE-49F6-BEF4-BF10788D94F0}" srcOrd="0" destOrd="0" parTransId="{0FE2B746-684B-4563-8649-F33FB18D1943}" sibTransId="{15E75EE6-8CCD-45F1-B92E-7EE6823B48FB}"/>
    <dgm:cxn modelId="{C390B90C-C5FD-405B-9832-8C4559F38AB9}" type="presOf" srcId="{28EBFEA2-B22A-4AD5-B644-701AC9304021}" destId="{DC86CE2E-31C7-4336-A3D3-751D7657AE5C}" srcOrd="0" destOrd="0" presId="urn:microsoft.com/office/officeart/2005/8/layout/hList9"/>
    <dgm:cxn modelId="{64627D87-E037-4128-BB64-0C9851087EF6}" type="presOf" srcId="{9A172F56-90BF-48AC-9B58-EBC276742400}" destId="{BE813587-011B-4BFA-A5BF-838AF29F532C}" srcOrd="1" destOrd="0" presId="urn:microsoft.com/office/officeart/2005/8/layout/hList9"/>
    <dgm:cxn modelId="{2241E79C-90D2-4012-8200-8D7D580C7D17}" type="presOf" srcId="{9A172F56-90BF-48AC-9B58-EBC276742400}" destId="{226320B2-A942-4B1B-B600-14DB25B1E2B0}" srcOrd="0" destOrd="0" presId="urn:microsoft.com/office/officeart/2005/8/layout/hList9"/>
    <dgm:cxn modelId="{D3E1AF30-03A6-4C73-AD2E-325B4F9B1DDA}" srcId="{58F52C42-3DFA-4635-85C9-EEBC60584DFE}" destId="{5189AA0A-A81B-4111-8B80-9C0D3F2FAAF0}" srcOrd="1" destOrd="0" parTransId="{E21BE57C-7D7D-439B-81B5-7738B193A56F}" sibTransId="{32E7D5D0-5F5D-4B1D-8AB0-7F137584AE60}"/>
    <dgm:cxn modelId="{F7C10BF4-A4F6-42F4-A712-973BAB9EEA11}" type="presParOf" srcId="{A6C0EBD4-98D7-47FE-A884-9B67CAB1A696}" destId="{F4FC8896-D68D-413B-8FB0-E71A08641217}" srcOrd="0" destOrd="0" presId="urn:microsoft.com/office/officeart/2005/8/layout/hList9"/>
    <dgm:cxn modelId="{EE0ACF35-7878-4ADF-AE91-C63BB35CC8B6}" type="presParOf" srcId="{A6C0EBD4-98D7-47FE-A884-9B67CAB1A696}" destId="{6F6DAC9B-E0DE-4FB9-A8F7-ADC7722617DD}" srcOrd="1" destOrd="0" presId="urn:microsoft.com/office/officeart/2005/8/layout/hList9"/>
    <dgm:cxn modelId="{32FCAEAF-6524-4E5F-AF2B-15EF63D1A7FC}" type="presParOf" srcId="{6F6DAC9B-E0DE-4FB9-A8F7-ADC7722617DD}" destId="{03571D65-7EE6-409D-8E44-5470F1F17AA7}" srcOrd="0" destOrd="0" presId="urn:microsoft.com/office/officeart/2005/8/layout/hList9"/>
    <dgm:cxn modelId="{AA64B538-AC42-46C1-B076-B5B698FC3F85}" type="presParOf" srcId="{6F6DAC9B-E0DE-4FB9-A8F7-ADC7722617DD}" destId="{8868FAA4-1C6C-47E7-986C-322EFF315A12}" srcOrd="1" destOrd="0" presId="urn:microsoft.com/office/officeart/2005/8/layout/hList9"/>
    <dgm:cxn modelId="{1707BE5F-85EC-40F0-B890-57E74B79B5FD}" type="presParOf" srcId="{8868FAA4-1C6C-47E7-986C-322EFF315A12}" destId="{A73642B1-9FA5-47CC-BEF9-C21F81B40E82}" srcOrd="0" destOrd="0" presId="urn:microsoft.com/office/officeart/2005/8/layout/hList9"/>
    <dgm:cxn modelId="{7D5912C2-9E92-45A3-86FB-EBCF4174D024}" type="presParOf" srcId="{8868FAA4-1C6C-47E7-986C-322EFF315A12}" destId="{8D18F1A4-125A-4348-B754-1E23ED482B80}" srcOrd="1" destOrd="0" presId="urn:microsoft.com/office/officeart/2005/8/layout/hList9"/>
    <dgm:cxn modelId="{ABDC3349-82F7-405A-A236-9B8A5F29018B}" type="presParOf" srcId="{6F6DAC9B-E0DE-4FB9-A8F7-ADC7722617DD}" destId="{EAF88679-16ED-497A-BDD0-72C43C7D6165}" srcOrd="2" destOrd="0" presId="urn:microsoft.com/office/officeart/2005/8/layout/hList9"/>
    <dgm:cxn modelId="{B0C884BB-9E5C-470B-A259-276F646191C8}" type="presParOf" srcId="{EAF88679-16ED-497A-BDD0-72C43C7D6165}" destId="{226320B2-A942-4B1B-B600-14DB25B1E2B0}" srcOrd="0" destOrd="0" presId="urn:microsoft.com/office/officeart/2005/8/layout/hList9"/>
    <dgm:cxn modelId="{C0937B6C-55FE-4B30-A5D1-FAFA1A4E034B}" type="presParOf" srcId="{EAF88679-16ED-497A-BDD0-72C43C7D6165}" destId="{BE813587-011B-4BFA-A5BF-838AF29F532C}" srcOrd="1" destOrd="0" presId="urn:microsoft.com/office/officeart/2005/8/layout/hList9"/>
    <dgm:cxn modelId="{47698839-6E18-4510-A184-487F2B0A4034}" type="presParOf" srcId="{A6C0EBD4-98D7-47FE-A884-9B67CAB1A696}" destId="{E4EF24F4-2C7C-476F-8C05-20D995D09D6C}" srcOrd="2" destOrd="0" presId="urn:microsoft.com/office/officeart/2005/8/layout/hList9"/>
    <dgm:cxn modelId="{761F45DC-F0A9-4F92-90D3-F6835CE5D58E}" type="presParOf" srcId="{A6C0EBD4-98D7-47FE-A884-9B67CAB1A696}" destId="{DC86CE2E-31C7-4336-A3D3-751D7657AE5C}" srcOrd="3" destOrd="0" presId="urn:microsoft.com/office/officeart/2005/8/layout/hList9"/>
    <dgm:cxn modelId="{66679ABB-5765-4322-A7B6-C86DBACE8840}" type="presParOf" srcId="{A6C0EBD4-98D7-47FE-A884-9B67CAB1A696}" destId="{B23ABC6C-DC34-46AB-B531-2A7F95F1BDDF}" srcOrd="4" destOrd="0" presId="urn:microsoft.com/office/officeart/2005/8/layout/hList9"/>
    <dgm:cxn modelId="{FEA88B00-8CB5-44CC-A2B1-9E3C16572ED5}" type="presParOf" srcId="{A6C0EBD4-98D7-47FE-A884-9B67CAB1A696}" destId="{2A8798A0-E39F-4DCE-93D5-9637C9247FC1}" srcOrd="5" destOrd="0" presId="urn:microsoft.com/office/officeart/2005/8/layout/hList9"/>
    <dgm:cxn modelId="{3E746418-EE3E-4788-B867-B1CF038FDAA5}" type="presParOf" srcId="{A6C0EBD4-98D7-47FE-A884-9B67CAB1A696}" destId="{5AEE5BCB-E1E2-43DD-AA95-058F41AD2DF9}" srcOrd="6" destOrd="0" presId="urn:microsoft.com/office/officeart/2005/8/layout/hList9"/>
    <dgm:cxn modelId="{438CD4B2-8338-4A42-8EF7-D8F2CA4455B9}" type="presParOf" srcId="{5AEE5BCB-E1E2-43DD-AA95-058F41AD2DF9}" destId="{998A46B6-C6CF-49B1-82A4-737C68B5FDEE}" srcOrd="0" destOrd="0" presId="urn:microsoft.com/office/officeart/2005/8/layout/hList9"/>
    <dgm:cxn modelId="{63952461-BB92-454F-BEE4-893ECB68855F}" type="presParOf" srcId="{5AEE5BCB-E1E2-43DD-AA95-058F41AD2DF9}" destId="{7BB4579B-7435-4262-B428-5DB50BADAFE4}" srcOrd="1" destOrd="0" presId="urn:microsoft.com/office/officeart/2005/8/layout/hList9"/>
    <dgm:cxn modelId="{237E605E-12A2-4963-8C61-DB5009677D07}" type="presParOf" srcId="{7BB4579B-7435-4262-B428-5DB50BADAFE4}" destId="{209A5E22-22CD-45FB-AAFE-EE109F837EAA}" srcOrd="0" destOrd="0" presId="urn:microsoft.com/office/officeart/2005/8/layout/hList9"/>
    <dgm:cxn modelId="{7A2F117C-A184-4614-9E8B-06EFDB93F16D}" type="presParOf" srcId="{7BB4579B-7435-4262-B428-5DB50BADAFE4}" destId="{670AEAED-8DFF-4C42-A51F-5F958134EAFF}" srcOrd="1" destOrd="0" presId="urn:microsoft.com/office/officeart/2005/8/layout/hList9"/>
    <dgm:cxn modelId="{05E10D19-D37A-4962-A1D7-CAC5CEC968EA}" type="presParOf" srcId="{5AEE5BCB-E1E2-43DD-AA95-058F41AD2DF9}" destId="{A9388543-3532-43B2-BAC4-A2C8000E56FC}" srcOrd="2" destOrd="0" presId="urn:microsoft.com/office/officeart/2005/8/layout/hList9"/>
    <dgm:cxn modelId="{4D88F125-718A-4617-A701-EB81AF88C10E}" type="presParOf" srcId="{A9388543-3532-43B2-BAC4-A2C8000E56FC}" destId="{6CEF9336-0642-424D-8AD2-216F80CEAE73}" srcOrd="0" destOrd="0" presId="urn:microsoft.com/office/officeart/2005/8/layout/hList9"/>
    <dgm:cxn modelId="{F3B3B899-B0D1-4C8D-B287-E458013338A3}" type="presParOf" srcId="{A9388543-3532-43B2-BAC4-A2C8000E56FC}" destId="{2881C13C-23C8-4D7F-BB07-4B3E4AB4AD7B}" srcOrd="1" destOrd="0" presId="urn:microsoft.com/office/officeart/2005/8/layout/hList9"/>
    <dgm:cxn modelId="{974DB14D-1AAC-4969-BABF-CD37D894D03A}" type="presParOf" srcId="{A6C0EBD4-98D7-47FE-A884-9B67CAB1A696}" destId="{FFC4CFD9-E588-4DCD-AE25-204C135352FB}" srcOrd="7" destOrd="0" presId="urn:microsoft.com/office/officeart/2005/8/layout/hList9"/>
    <dgm:cxn modelId="{9DC5D784-887C-4B81-BE65-6188E7DF7BC5}" type="presParOf" srcId="{A6C0EBD4-98D7-47FE-A884-9B67CAB1A696}" destId="{6AFC3A55-F52B-43B0-A252-4EFB84B32EC8}" srcOrd="8" destOrd="0" presId="urn:microsoft.com/office/officeart/2005/8/layout/hList9"/>
  </dgm:cxnLst>
  <dgm:bg/>
  <dgm:whole/>
</dgm:dataModel>
</file>

<file path=ppt/diagrams/data15.xml><?xml version="1.0" encoding="utf-8"?>
<dgm:dataModel xmlns:dgm="http://schemas.openxmlformats.org/drawingml/2006/diagram" xmlns:a="http://schemas.openxmlformats.org/drawingml/2006/main">
  <dgm:ptLst>
    <dgm:pt modelId="{5A13B4B1-1E06-4DF3-BFEE-0F208DA61CAD}" type="doc">
      <dgm:prSet loTypeId="urn:microsoft.com/office/officeart/2005/8/layout/hProcess11" loCatId="process" qsTypeId="urn:microsoft.com/office/officeart/2005/8/quickstyle/simple1" qsCatId="simple" csTypeId="urn:microsoft.com/office/officeart/2005/8/colors/colorful3" csCatId="colorful" phldr="1"/>
      <dgm:spPr/>
    </dgm:pt>
    <dgm:pt modelId="{391D9507-8EFB-4882-A60B-46D10570D77C}">
      <dgm:prSet phldrT="[Текст]"/>
      <dgm:spPr/>
      <dgm:t>
        <a:bodyPr/>
        <a:lstStyle/>
        <a:p>
          <a:r>
            <a:rPr lang="ru-RU" dirty="0" smtClean="0"/>
            <a:t>Стимуляция развития знаний о мире</a:t>
          </a:r>
          <a:endParaRPr lang="ru-RU" dirty="0"/>
        </a:p>
      </dgm:t>
    </dgm:pt>
    <dgm:pt modelId="{0EE3890F-5458-43BF-9B26-24E1A46F2EAC}" type="parTrans" cxnId="{8DA14B6A-11D8-42B0-B99A-975ECF1876CC}">
      <dgm:prSet/>
      <dgm:spPr/>
      <dgm:t>
        <a:bodyPr/>
        <a:lstStyle/>
        <a:p>
          <a:endParaRPr lang="ru-RU"/>
        </a:p>
      </dgm:t>
    </dgm:pt>
    <dgm:pt modelId="{4197D639-83CB-4A12-9B15-5FF28454494A}" type="sibTrans" cxnId="{8DA14B6A-11D8-42B0-B99A-975ECF1876CC}">
      <dgm:prSet/>
      <dgm:spPr/>
      <dgm:t>
        <a:bodyPr/>
        <a:lstStyle/>
        <a:p>
          <a:endParaRPr lang="ru-RU"/>
        </a:p>
      </dgm:t>
    </dgm:pt>
    <dgm:pt modelId="{134234BC-3ADC-4188-AA62-60F57291860F}">
      <dgm:prSet phldrT="[Текст]"/>
      <dgm:spPr/>
      <dgm:t>
        <a:bodyPr/>
        <a:lstStyle/>
        <a:p>
          <a:r>
            <a:rPr lang="ru-RU" dirty="0" smtClean="0"/>
            <a:t>Обновление мира в целом</a:t>
          </a:r>
          <a:endParaRPr lang="ru-RU" dirty="0"/>
        </a:p>
      </dgm:t>
    </dgm:pt>
    <dgm:pt modelId="{75B51FC7-7C5A-470C-B486-5AF71A8FEA04}" type="parTrans" cxnId="{C663C597-5F6D-462C-959B-D12A1D6F4C0A}">
      <dgm:prSet/>
      <dgm:spPr/>
      <dgm:t>
        <a:bodyPr/>
        <a:lstStyle/>
        <a:p>
          <a:endParaRPr lang="ru-RU"/>
        </a:p>
      </dgm:t>
    </dgm:pt>
    <dgm:pt modelId="{CB9EC560-5F3C-46AF-9602-13589452DD13}" type="sibTrans" cxnId="{C663C597-5F6D-462C-959B-D12A1D6F4C0A}">
      <dgm:prSet/>
      <dgm:spPr/>
      <dgm:t>
        <a:bodyPr/>
        <a:lstStyle/>
        <a:p>
          <a:endParaRPr lang="ru-RU"/>
        </a:p>
      </dgm:t>
    </dgm:pt>
    <dgm:pt modelId="{AD5C49AE-C252-47A0-8D19-F3C7845D3C83}">
      <dgm:prSet phldrT="[Текст]"/>
      <dgm:spPr/>
      <dgm:t>
        <a:bodyPr/>
        <a:lstStyle/>
        <a:p>
          <a:r>
            <a:rPr lang="ru-RU" dirty="0" smtClean="0"/>
            <a:t>Совершенствование содержания самой философии</a:t>
          </a:r>
          <a:endParaRPr lang="ru-RU" dirty="0"/>
        </a:p>
      </dgm:t>
    </dgm:pt>
    <dgm:pt modelId="{02107BF6-2DF8-44B9-8104-BCC48ED251B8}" type="parTrans" cxnId="{890C73EC-CBFF-4E3F-A807-EBB33F8E8A05}">
      <dgm:prSet/>
      <dgm:spPr/>
      <dgm:t>
        <a:bodyPr/>
        <a:lstStyle/>
        <a:p>
          <a:endParaRPr lang="ru-RU"/>
        </a:p>
      </dgm:t>
    </dgm:pt>
    <dgm:pt modelId="{1A1FFBEF-264F-4D82-933F-4215CA1585B4}" type="sibTrans" cxnId="{890C73EC-CBFF-4E3F-A807-EBB33F8E8A05}">
      <dgm:prSet/>
      <dgm:spPr/>
      <dgm:t>
        <a:bodyPr/>
        <a:lstStyle/>
        <a:p>
          <a:endParaRPr lang="ru-RU"/>
        </a:p>
      </dgm:t>
    </dgm:pt>
    <dgm:pt modelId="{BD784983-DA20-4CE1-8F89-11666CD8E836}" type="pres">
      <dgm:prSet presAssocID="{5A13B4B1-1E06-4DF3-BFEE-0F208DA61CAD}" presName="Name0" presStyleCnt="0">
        <dgm:presLayoutVars>
          <dgm:dir/>
          <dgm:resizeHandles val="exact"/>
        </dgm:presLayoutVars>
      </dgm:prSet>
      <dgm:spPr/>
    </dgm:pt>
    <dgm:pt modelId="{DECE849C-1C54-4166-B7DB-69F79757FE93}" type="pres">
      <dgm:prSet presAssocID="{5A13B4B1-1E06-4DF3-BFEE-0F208DA61CAD}" presName="arrow" presStyleLbl="bgShp" presStyleIdx="0" presStyleCnt="1"/>
      <dgm:spPr/>
    </dgm:pt>
    <dgm:pt modelId="{8BBDC262-8F72-4FB6-A10C-A71C96F41182}" type="pres">
      <dgm:prSet presAssocID="{5A13B4B1-1E06-4DF3-BFEE-0F208DA61CAD}" presName="points" presStyleCnt="0"/>
      <dgm:spPr/>
    </dgm:pt>
    <dgm:pt modelId="{C5326F88-97D5-4C64-AAA7-FCCF8C98AD30}" type="pres">
      <dgm:prSet presAssocID="{391D9507-8EFB-4882-A60B-46D10570D77C}" presName="compositeA" presStyleCnt="0"/>
      <dgm:spPr/>
    </dgm:pt>
    <dgm:pt modelId="{54DD76B6-02D4-42BE-80B1-560B5509CB9A}" type="pres">
      <dgm:prSet presAssocID="{391D9507-8EFB-4882-A60B-46D10570D77C}" presName="textA" presStyleLbl="revTx" presStyleIdx="0" presStyleCnt="3">
        <dgm:presLayoutVars>
          <dgm:bulletEnabled val="1"/>
        </dgm:presLayoutVars>
      </dgm:prSet>
      <dgm:spPr/>
      <dgm:t>
        <a:bodyPr/>
        <a:lstStyle/>
        <a:p>
          <a:endParaRPr lang="ru-RU"/>
        </a:p>
      </dgm:t>
    </dgm:pt>
    <dgm:pt modelId="{4A43F2BB-9E6E-4575-AB3A-AC0E449FF531}" type="pres">
      <dgm:prSet presAssocID="{391D9507-8EFB-4882-A60B-46D10570D77C}" presName="circleA" presStyleLbl="node1" presStyleIdx="0" presStyleCnt="3"/>
      <dgm:spPr/>
    </dgm:pt>
    <dgm:pt modelId="{CB89986E-2678-4E3C-A069-03C1ECC5F037}" type="pres">
      <dgm:prSet presAssocID="{391D9507-8EFB-4882-A60B-46D10570D77C}" presName="spaceA" presStyleCnt="0"/>
      <dgm:spPr/>
    </dgm:pt>
    <dgm:pt modelId="{5A20F03D-3FC1-4816-87D9-81A55A53EDA8}" type="pres">
      <dgm:prSet presAssocID="{4197D639-83CB-4A12-9B15-5FF28454494A}" presName="space" presStyleCnt="0"/>
      <dgm:spPr/>
    </dgm:pt>
    <dgm:pt modelId="{7295F574-C4D7-49DF-97C5-25E8E9BCB026}" type="pres">
      <dgm:prSet presAssocID="{134234BC-3ADC-4188-AA62-60F57291860F}" presName="compositeB" presStyleCnt="0"/>
      <dgm:spPr/>
    </dgm:pt>
    <dgm:pt modelId="{B5F4497F-97A2-48E4-92A6-12243152A2C8}" type="pres">
      <dgm:prSet presAssocID="{134234BC-3ADC-4188-AA62-60F57291860F}" presName="textB" presStyleLbl="revTx" presStyleIdx="1" presStyleCnt="3">
        <dgm:presLayoutVars>
          <dgm:bulletEnabled val="1"/>
        </dgm:presLayoutVars>
      </dgm:prSet>
      <dgm:spPr/>
      <dgm:t>
        <a:bodyPr/>
        <a:lstStyle/>
        <a:p>
          <a:endParaRPr lang="ru-RU"/>
        </a:p>
      </dgm:t>
    </dgm:pt>
    <dgm:pt modelId="{C7B388C6-B7A0-467C-A99A-4BB3C101E6AB}" type="pres">
      <dgm:prSet presAssocID="{134234BC-3ADC-4188-AA62-60F57291860F}" presName="circleB" presStyleLbl="node1" presStyleIdx="1" presStyleCnt="3"/>
      <dgm:spPr/>
    </dgm:pt>
    <dgm:pt modelId="{38ACCFD1-6E27-44A5-9BBC-16CC320F6AFD}" type="pres">
      <dgm:prSet presAssocID="{134234BC-3ADC-4188-AA62-60F57291860F}" presName="spaceB" presStyleCnt="0"/>
      <dgm:spPr/>
    </dgm:pt>
    <dgm:pt modelId="{E720FBC4-EB1E-4A10-9223-E15AFA3E4032}" type="pres">
      <dgm:prSet presAssocID="{CB9EC560-5F3C-46AF-9602-13589452DD13}" presName="space" presStyleCnt="0"/>
      <dgm:spPr/>
    </dgm:pt>
    <dgm:pt modelId="{188CA8BB-EDF0-420C-84DC-E809C7C252C8}" type="pres">
      <dgm:prSet presAssocID="{AD5C49AE-C252-47A0-8D19-F3C7845D3C83}" presName="compositeA" presStyleCnt="0"/>
      <dgm:spPr/>
    </dgm:pt>
    <dgm:pt modelId="{B0B0B0B2-F7DD-4656-A723-18742F9A0C17}" type="pres">
      <dgm:prSet presAssocID="{AD5C49AE-C252-47A0-8D19-F3C7845D3C83}" presName="textA" presStyleLbl="revTx" presStyleIdx="2" presStyleCnt="3">
        <dgm:presLayoutVars>
          <dgm:bulletEnabled val="1"/>
        </dgm:presLayoutVars>
      </dgm:prSet>
      <dgm:spPr/>
      <dgm:t>
        <a:bodyPr/>
        <a:lstStyle/>
        <a:p>
          <a:endParaRPr lang="ru-RU"/>
        </a:p>
      </dgm:t>
    </dgm:pt>
    <dgm:pt modelId="{DEA148EC-5F64-4C11-A039-E3C3D7499463}" type="pres">
      <dgm:prSet presAssocID="{AD5C49AE-C252-47A0-8D19-F3C7845D3C83}" presName="circleA" presStyleLbl="node1" presStyleIdx="2" presStyleCnt="3"/>
      <dgm:spPr/>
    </dgm:pt>
    <dgm:pt modelId="{18EB5DF1-62FA-4A0C-AC65-27E828ABED59}" type="pres">
      <dgm:prSet presAssocID="{AD5C49AE-C252-47A0-8D19-F3C7845D3C83}" presName="spaceA" presStyleCnt="0"/>
      <dgm:spPr/>
    </dgm:pt>
  </dgm:ptLst>
  <dgm:cxnLst>
    <dgm:cxn modelId="{3FB98130-BCC7-4696-9188-FF160411D658}" type="presOf" srcId="{5A13B4B1-1E06-4DF3-BFEE-0F208DA61CAD}" destId="{BD784983-DA20-4CE1-8F89-11666CD8E836}" srcOrd="0" destOrd="0" presId="urn:microsoft.com/office/officeart/2005/8/layout/hProcess11"/>
    <dgm:cxn modelId="{EC14DC9D-477D-4743-8472-987F7C1886C9}" type="presOf" srcId="{391D9507-8EFB-4882-A60B-46D10570D77C}" destId="{54DD76B6-02D4-42BE-80B1-560B5509CB9A}" srcOrd="0" destOrd="0" presId="urn:microsoft.com/office/officeart/2005/8/layout/hProcess11"/>
    <dgm:cxn modelId="{C663C597-5F6D-462C-959B-D12A1D6F4C0A}" srcId="{5A13B4B1-1E06-4DF3-BFEE-0F208DA61CAD}" destId="{134234BC-3ADC-4188-AA62-60F57291860F}" srcOrd="1" destOrd="0" parTransId="{75B51FC7-7C5A-470C-B486-5AF71A8FEA04}" sibTransId="{CB9EC560-5F3C-46AF-9602-13589452DD13}"/>
    <dgm:cxn modelId="{A6BAA398-A7A1-46C4-ABC0-9BB354842B1D}" type="presOf" srcId="{134234BC-3ADC-4188-AA62-60F57291860F}" destId="{B5F4497F-97A2-48E4-92A6-12243152A2C8}" srcOrd="0" destOrd="0" presId="urn:microsoft.com/office/officeart/2005/8/layout/hProcess11"/>
    <dgm:cxn modelId="{6055C90C-E3A4-42D8-9BD3-ADDC3F60AD31}" type="presOf" srcId="{AD5C49AE-C252-47A0-8D19-F3C7845D3C83}" destId="{B0B0B0B2-F7DD-4656-A723-18742F9A0C17}" srcOrd="0" destOrd="0" presId="urn:microsoft.com/office/officeart/2005/8/layout/hProcess11"/>
    <dgm:cxn modelId="{890C73EC-CBFF-4E3F-A807-EBB33F8E8A05}" srcId="{5A13B4B1-1E06-4DF3-BFEE-0F208DA61CAD}" destId="{AD5C49AE-C252-47A0-8D19-F3C7845D3C83}" srcOrd="2" destOrd="0" parTransId="{02107BF6-2DF8-44B9-8104-BCC48ED251B8}" sibTransId="{1A1FFBEF-264F-4D82-933F-4215CA1585B4}"/>
    <dgm:cxn modelId="{8DA14B6A-11D8-42B0-B99A-975ECF1876CC}" srcId="{5A13B4B1-1E06-4DF3-BFEE-0F208DA61CAD}" destId="{391D9507-8EFB-4882-A60B-46D10570D77C}" srcOrd="0" destOrd="0" parTransId="{0EE3890F-5458-43BF-9B26-24E1A46F2EAC}" sibTransId="{4197D639-83CB-4A12-9B15-5FF28454494A}"/>
    <dgm:cxn modelId="{5E0A8B70-1489-47F7-A0F4-58A27574A5B9}" type="presParOf" srcId="{BD784983-DA20-4CE1-8F89-11666CD8E836}" destId="{DECE849C-1C54-4166-B7DB-69F79757FE93}" srcOrd="0" destOrd="0" presId="urn:microsoft.com/office/officeart/2005/8/layout/hProcess11"/>
    <dgm:cxn modelId="{BD7CA58B-7EFB-4DB6-8D93-302B026CAE87}" type="presParOf" srcId="{BD784983-DA20-4CE1-8F89-11666CD8E836}" destId="{8BBDC262-8F72-4FB6-A10C-A71C96F41182}" srcOrd="1" destOrd="0" presId="urn:microsoft.com/office/officeart/2005/8/layout/hProcess11"/>
    <dgm:cxn modelId="{BD6AC5D2-E376-496E-BBAC-79818579A118}" type="presParOf" srcId="{8BBDC262-8F72-4FB6-A10C-A71C96F41182}" destId="{C5326F88-97D5-4C64-AAA7-FCCF8C98AD30}" srcOrd="0" destOrd="0" presId="urn:microsoft.com/office/officeart/2005/8/layout/hProcess11"/>
    <dgm:cxn modelId="{9724B3B1-EC79-4795-9F68-0FDE4F4AAB84}" type="presParOf" srcId="{C5326F88-97D5-4C64-AAA7-FCCF8C98AD30}" destId="{54DD76B6-02D4-42BE-80B1-560B5509CB9A}" srcOrd="0" destOrd="0" presId="urn:microsoft.com/office/officeart/2005/8/layout/hProcess11"/>
    <dgm:cxn modelId="{B6502605-56F8-4A54-BCBB-79E37E9EEA09}" type="presParOf" srcId="{C5326F88-97D5-4C64-AAA7-FCCF8C98AD30}" destId="{4A43F2BB-9E6E-4575-AB3A-AC0E449FF531}" srcOrd="1" destOrd="0" presId="urn:microsoft.com/office/officeart/2005/8/layout/hProcess11"/>
    <dgm:cxn modelId="{F1CF2110-DB9C-4FB9-929E-7C5FE6DA22F3}" type="presParOf" srcId="{C5326F88-97D5-4C64-AAA7-FCCF8C98AD30}" destId="{CB89986E-2678-4E3C-A069-03C1ECC5F037}" srcOrd="2" destOrd="0" presId="urn:microsoft.com/office/officeart/2005/8/layout/hProcess11"/>
    <dgm:cxn modelId="{985F11A3-DDCB-4352-B848-BE148E0E66C9}" type="presParOf" srcId="{8BBDC262-8F72-4FB6-A10C-A71C96F41182}" destId="{5A20F03D-3FC1-4816-87D9-81A55A53EDA8}" srcOrd="1" destOrd="0" presId="urn:microsoft.com/office/officeart/2005/8/layout/hProcess11"/>
    <dgm:cxn modelId="{E70AED34-0706-4EB6-94F4-B85818227EE5}" type="presParOf" srcId="{8BBDC262-8F72-4FB6-A10C-A71C96F41182}" destId="{7295F574-C4D7-49DF-97C5-25E8E9BCB026}" srcOrd="2" destOrd="0" presId="urn:microsoft.com/office/officeart/2005/8/layout/hProcess11"/>
    <dgm:cxn modelId="{234EAB79-4794-4FD0-82F6-482E24B09009}" type="presParOf" srcId="{7295F574-C4D7-49DF-97C5-25E8E9BCB026}" destId="{B5F4497F-97A2-48E4-92A6-12243152A2C8}" srcOrd="0" destOrd="0" presId="urn:microsoft.com/office/officeart/2005/8/layout/hProcess11"/>
    <dgm:cxn modelId="{23C3D264-C811-47AF-A448-5E4162C516B3}" type="presParOf" srcId="{7295F574-C4D7-49DF-97C5-25E8E9BCB026}" destId="{C7B388C6-B7A0-467C-A99A-4BB3C101E6AB}" srcOrd="1" destOrd="0" presId="urn:microsoft.com/office/officeart/2005/8/layout/hProcess11"/>
    <dgm:cxn modelId="{620A86E8-07A8-449D-86B4-E453CFD35D52}" type="presParOf" srcId="{7295F574-C4D7-49DF-97C5-25E8E9BCB026}" destId="{38ACCFD1-6E27-44A5-9BBC-16CC320F6AFD}" srcOrd="2" destOrd="0" presId="urn:microsoft.com/office/officeart/2005/8/layout/hProcess11"/>
    <dgm:cxn modelId="{FFE34DE6-AA87-40EE-92CA-C02ACAE67318}" type="presParOf" srcId="{8BBDC262-8F72-4FB6-A10C-A71C96F41182}" destId="{E720FBC4-EB1E-4A10-9223-E15AFA3E4032}" srcOrd="3" destOrd="0" presId="urn:microsoft.com/office/officeart/2005/8/layout/hProcess11"/>
    <dgm:cxn modelId="{80FB4B9F-7AA2-4029-A40D-C62CEED454E5}" type="presParOf" srcId="{8BBDC262-8F72-4FB6-A10C-A71C96F41182}" destId="{188CA8BB-EDF0-420C-84DC-E809C7C252C8}" srcOrd="4" destOrd="0" presId="urn:microsoft.com/office/officeart/2005/8/layout/hProcess11"/>
    <dgm:cxn modelId="{17960ACB-2A51-4BD5-9B08-F4A31B00FD22}" type="presParOf" srcId="{188CA8BB-EDF0-420C-84DC-E809C7C252C8}" destId="{B0B0B0B2-F7DD-4656-A723-18742F9A0C17}" srcOrd="0" destOrd="0" presId="urn:microsoft.com/office/officeart/2005/8/layout/hProcess11"/>
    <dgm:cxn modelId="{41784AFC-9A1E-4F5D-BE09-44CF2F88D78E}" type="presParOf" srcId="{188CA8BB-EDF0-420C-84DC-E809C7C252C8}" destId="{DEA148EC-5F64-4C11-A039-E3C3D7499463}" srcOrd="1" destOrd="0" presId="urn:microsoft.com/office/officeart/2005/8/layout/hProcess11"/>
    <dgm:cxn modelId="{B81DB095-286B-48D5-A752-60B8BC72849A}" type="presParOf" srcId="{188CA8BB-EDF0-420C-84DC-E809C7C252C8}" destId="{18EB5DF1-62FA-4A0C-AC65-27E828ABED59}" srcOrd="2" destOrd="0" presId="urn:microsoft.com/office/officeart/2005/8/layout/hProcess11"/>
  </dgm:cxnLst>
  <dgm:bg/>
  <dgm:whole/>
</dgm:dataModel>
</file>

<file path=ppt/diagrams/data16.xml><?xml version="1.0" encoding="utf-8"?>
<dgm:dataModel xmlns:dgm="http://schemas.openxmlformats.org/drawingml/2006/diagram" xmlns:a="http://schemas.openxmlformats.org/drawingml/2006/main">
  <dgm:ptLst>
    <dgm:pt modelId="{874B0908-1C34-4F3E-8854-CCCFE04E7244}" type="doc">
      <dgm:prSet loTypeId="urn:microsoft.com/office/officeart/2005/8/layout/radial2" loCatId="relationship" qsTypeId="urn:microsoft.com/office/officeart/2005/8/quickstyle/simple3" qsCatId="simple" csTypeId="urn:microsoft.com/office/officeart/2005/8/colors/colorful1" csCatId="colorful" phldr="1"/>
      <dgm:spPr/>
      <dgm:t>
        <a:bodyPr/>
        <a:lstStyle/>
        <a:p>
          <a:endParaRPr lang="ru-RU"/>
        </a:p>
      </dgm:t>
    </dgm:pt>
    <dgm:pt modelId="{DC67B449-1B8C-418F-9EE9-02A71519FEF0}">
      <dgm:prSet phldrT="[Текст]"/>
      <dgm:spPr/>
      <dgm:t>
        <a:bodyPr/>
        <a:lstStyle/>
        <a:p>
          <a:r>
            <a:rPr lang="ru-RU" dirty="0" smtClean="0"/>
            <a:t>Философия</a:t>
          </a:r>
          <a:endParaRPr lang="ru-RU" dirty="0"/>
        </a:p>
      </dgm:t>
    </dgm:pt>
    <dgm:pt modelId="{5E0710A7-222D-4AA1-9543-055649C8B04E}" type="parTrans" cxnId="{852F6137-F54D-43E1-B1E4-6D7D935B483B}">
      <dgm:prSet/>
      <dgm:spPr/>
      <dgm:t>
        <a:bodyPr/>
        <a:lstStyle/>
        <a:p>
          <a:endParaRPr lang="ru-RU"/>
        </a:p>
      </dgm:t>
    </dgm:pt>
    <dgm:pt modelId="{A6889AAE-C854-4654-A86E-5CC9C37FAD91}" type="sibTrans" cxnId="{852F6137-F54D-43E1-B1E4-6D7D935B483B}">
      <dgm:prSet/>
      <dgm:spPr/>
      <dgm:t>
        <a:bodyPr/>
        <a:lstStyle/>
        <a:p>
          <a:endParaRPr lang="ru-RU"/>
        </a:p>
      </dgm:t>
    </dgm:pt>
    <dgm:pt modelId="{6C36E2C7-E271-4DD3-84B5-A9EE4DF71F9C}">
      <dgm:prSet phldrT="[Текст]"/>
      <dgm:spPr/>
      <dgm:t>
        <a:bodyPr/>
        <a:lstStyle/>
        <a:p>
          <a:r>
            <a:rPr lang="ru-RU" dirty="0" smtClean="0"/>
            <a:t>Обобщение накопленных </a:t>
          </a:r>
          <a:r>
            <a:rPr lang="ru-RU" dirty="0" smtClean="0"/>
            <a:t>человечеством </a:t>
          </a:r>
          <a:r>
            <a:rPr lang="ru-RU" dirty="0" smtClean="0"/>
            <a:t>знаний</a:t>
          </a:r>
          <a:endParaRPr lang="ru-RU" dirty="0"/>
        </a:p>
      </dgm:t>
    </dgm:pt>
    <dgm:pt modelId="{F284A8A3-BF9E-4C56-89F4-DBF06756654A}" type="parTrans" cxnId="{DFDE370F-5047-469A-9A23-D973C9C90D33}">
      <dgm:prSet/>
      <dgm:spPr/>
      <dgm:t>
        <a:bodyPr/>
        <a:lstStyle/>
        <a:p>
          <a:endParaRPr lang="ru-RU"/>
        </a:p>
      </dgm:t>
    </dgm:pt>
    <dgm:pt modelId="{8FEF8EB6-F526-4477-85EE-5774F5F201EC}" type="sibTrans" cxnId="{DFDE370F-5047-469A-9A23-D973C9C90D33}">
      <dgm:prSet/>
      <dgm:spPr/>
      <dgm:t>
        <a:bodyPr/>
        <a:lstStyle/>
        <a:p>
          <a:endParaRPr lang="ru-RU"/>
        </a:p>
      </dgm:t>
    </dgm:pt>
    <dgm:pt modelId="{0A7ED907-175C-4FAF-A771-C5BE0C9FDC1C}">
      <dgm:prSet phldrT="[Текст]"/>
      <dgm:spPr/>
      <dgm:t>
        <a:bodyPr/>
        <a:lstStyle/>
        <a:p>
          <a:r>
            <a:rPr lang="ru-RU" dirty="0" smtClean="0"/>
            <a:t>Философия</a:t>
          </a:r>
          <a:endParaRPr lang="ru-RU" dirty="0"/>
        </a:p>
      </dgm:t>
    </dgm:pt>
    <dgm:pt modelId="{5BADDAF8-DED1-44D3-9073-DC7550BC4843}" type="parTrans" cxnId="{EF64E179-5B3E-442E-8C52-E73FECD2EFD0}">
      <dgm:prSet/>
      <dgm:spPr/>
      <dgm:t>
        <a:bodyPr/>
        <a:lstStyle/>
        <a:p>
          <a:endParaRPr lang="ru-RU"/>
        </a:p>
      </dgm:t>
    </dgm:pt>
    <dgm:pt modelId="{60A13186-D854-45A6-9C70-546FD0BDD6C1}" type="sibTrans" cxnId="{EF64E179-5B3E-442E-8C52-E73FECD2EFD0}">
      <dgm:prSet/>
      <dgm:spPr/>
      <dgm:t>
        <a:bodyPr/>
        <a:lstStyle/>
        <a:p>
          <a:endParaRPr lang="ru-RU"/>
        </a:p>
      </dgm:t>
    </dgm:pt>
    <dgm:pt modelId="{C675B3E6-F1B3-4A6A-B808-2B921AEE3C90}">
      <dgm:prSet phldrT="[Текст]"/>
      <dgm:spPr/>
      <dgm:t>
        <a:bodyPr/>
        <a:lstStyle/>
        <a:p>
          <a:r>
            <a:rPr lang="ru-RU" dirty="0" smtClean="0"/>
            <a:t>Систематизация и интеграция знания в систему</a:t>
          </a:r>
          <a:endParaRPr lang="ru-RU" dirty="0"/>
        </a:p>
      </dgm:t>
    </dgm:pt>
    <dgm:pt modelId="{7FA42D48-3AB2-4F78-85C3-6ADCFF0EBC40}" type="parTrans" cxnId="{8EF01F87-53BA-47F8-991D-56D5111ED805}">
      <dgm:prSet/>
      <dgm:spPr/>
      <dgm:t>
        <a:bodyPr/>
        <a:lstStyle/>
        <a:p>
          <a:endParaRPr lang="ru-RU"/>
        </a:p>
      </dgm:t>
    </dgm:pt>
    <dgm:pt modelId="{480F8943-3FEB-4167-A61E-E2A404512D00}" type="sibTrans" cxnId="{8EF01F87-53BA-47F8-991D-56D5111ED805}">
      <dgm:prSet/>
      <dgm:spPr/>
      <dgm:t>
        <a:bodyPr/>
        <a:lstStyle/>
        <a:p>
          <a:endParaRPr lang="ru-RU"/>
        </a:p>
      </dgm:t>
    </dgm:pt>
    <dgm:pt modelId="{889FA163-F431-4D9B-B079-299B7ED93D41}">
      <dgm:prSet phldrT="[Текст]"/>
      <dgm:spPr/>
      <dgm:t>
        <a:bodyPr/>
        <a:lstStyle/>
        <a:p>
          <a:r>
            <a:rPr lang="ru-RU" dirty="0" smtClean="0"/>
            <a:t>Философия</a:t>
          </a:r>
          <a:endParaRPr lang="ru-RU" dirty="0"/>
        </a:p>
      </dgm:t>
    </dgm:pt>
    <dgm:pt modelId="{1A52C599-D0CC-467D-B552-16A1BD0D6DF8}" type="parTrans" cxnId="{528BC00B-C497-4A75-BFEF-F3214D387260}">
      <dgm:prSet/>
      <dgm:spPr/>
      <dgm:t>
        <a:bodyPr/>
        <a:lstStyle/>
        <a:p>
          <a:endParaRPr lang="ru-RU"/>
        </a:p>
      </dgm:t>
    </dgm:pt>
    <dgm:pt modelId="{7FAA4372-0AA7-4F49-BEC4-5704B7A06122}" type="sibTrans" cxnId="{528BC00B-C497-4A75-BFEF-F3214D387260}">
      <dgm:prSet/>
      <dgm:spPr/>
      <dgm:t>
        <a:bodyPr/>
        <a:lstStyle/>
        <a:p>
          <a:endParaRPr lang="ru-RU"/>
        </a:p>
      </dgm:t>
    </dgm:pt>
    <dgm:pt modelId="{5D2A01F5-3C9F-446D-A22F-2553D6CB28D9}">
      <dgm:prSet phldrT="[Текст]"/>
      <dgm:spPr/>
      <dgm:t>
        <a:bodyPr/>
        <a:lstStyle/>
        <a:p>
          <a:r>
            <a:rPr lang="ru-RU" dirty="0" smtClean="0"/>
            <a:t>Выработка критериев соподчинения знаний</a:t>
          </a:r>
          <a:endParaRPr lang="ru-RU" dirty="0"/>
        </a:p>
      </dgm:t>
    </dgm:pt>
    <dgm:pt modelId="{8FE3C081-A7D5-4F4D-BD2A-90E6EDAD1E33}" type="parTrans" cxnId="{5D5313C6-127E-48AF-9007-1B8C3EACE5E9}">
      <dgm:prSet/>
      <dgm:spPr/>
      <dgm:t>
        <a:bodyPr/>
        <a:lstStyle/>
        <a:p>
          <a:endParaRPr lang="ru-RU"/>
        </a:p>
      </dgm:t>
    </dgm:pt>
    <dgm:pt modelId="{763D1BE5-6BBA-474D-A366-2FE563D58873}" type="sibTrans" cxnId="{5D5313C6-127E-48AF-9007-1B8C3EACE5E9}">
      <dgm:prSet/>
      <dgm:spPr/>
      <dgm:t>
        <a:bodyPr/>
        <a:lstStyle/>
        <a:p>
          <a:endParaRPr lang="ru-RU"/>
        </a:p>
      </dgm:t>
    </dgm:pt>
    <dgm:pt modelId="{B12E8053-1E6E-4701-B981-2F31FE2BD70B}" type="pres">
      <dgm:prSet presAssocID="{874B0908-1C34-4F3E-8854-CCCFE04E7244}" presName="composite" presStyleCnt="0">
        <dgm:presLayoutVars>
          <dgm:chMax val="5"/>
          <dgm:dir/>
          <dgm:animLvl val="ctr"/>
          <dgm:resizeHandles val="exact"/>
        </dgm:presLayoutVars>
      </dgm:prSet>
      <dgm:spPr/>
      <dgm:t>
        <a:bodyPr/>
        <a:lstStyle/>
        <a:p>
          <a:endParaRPr lang="ru-RU"/>
        </a:p>
      </dgm:t>
    </dgm:pt>
    <dgm:pt modelId="{E6CD972B-5544-4CBC-937A-4D0FE38EA211}" type="pres">
      <dgm:prSet presAssocID="{874B0908-1C34-4F3E-8854-CCCFE04E7244}" presName="cycle" presStyleCnt="0"/>
      <dgm:spPr/>
    </dgm:pt>
    <dgm:pt modelId="{A5808CD0-0B45-4843-B107-6558AD1571F0}" type="pres">
      <dgm:prSet presAssocID="{874B0908-1C34-4F3E-8854-CCCFE04E7244}" presName="centerShape" presStyleCnt="0"/>
      <dgm:spPr/>
    </dgm:pt>
    <dgm:pt modelId="{FF28D540-C3B7-4559-BF47-2546031C0BEA}" type="pres">
      <dgm:prSet presAssocID="{874B0908-1C34-4F3E-8854-CCCFE04E7244}" presName="connSite" presStyleLbl="node1" presStyleIdx="0" presStyleCnt="4"/>
      <dgm:spPr/>
    </dgm:pt>
    <dgm:pt modelId="{1BF4EC5B-4171-4482-B843-1A22B3F8926B}" type="pres">
      <dgm:prSet presAssocID="{874B0908-1C34-4F3E-8854-CCCFE04E7244}" presName="visible" presStyleLbl="node1" presStyleIdx="0" presStyleCnt="4" custLinFactNeighborX="-20079" custLinFactNeighborY="638"/>
      <dgm:spPr>
        <a:blipFill rotWithShape="0">
          <a:blip xmlns:r="http://schemas.openxmlformats.org/officeDocument/2006/relationships" r:embed="rId1"/>
          <a:stretch>
            <a:fillRect/>
          </a:stretch>
        </a:blipFill>
      </dgm:spPr>
    </dgm:pt>
    <dgm:pt modelId="{D0DDB608-AE1F-4448-8F47-27853183B727}" type="pres">
      <dgm:prSet presAssocID="{5E0710A7-222D-4AA1-9543-055649C8B04E}" presName="Name25" presStyleLbl="parChTrans1D1" presStyleIdx="0" presStyleCnt="3"/>
      <dgm:spPr/>
      <dgm:t>
        <a:bodyPr/>
        <a:lstStyle/>
        <a:p>
          <a:endParaRPr lang="ru-RU"/>
        </a:p>
      </dgm:t>
    </dgm:pt>
    <dgm:pt modelId="{BE9A8CB6-ECC5-4A1D-9A55-3FE3605ACCA7}" type="pres">
      <dgm:prSet presAssocID="{DC67B449-1B8C-418F-9EE9-02A71519FEF0}" presName="node" presStyleCnt="0"/>
      <dgm:spPr/>
    </dgm:pt>
    <dgm:pt modelId="{E0E38686-5C38-4220-B711-0F52DA799E3E}" type="pres">
      <dgm:prSet presAssocID="{DC67B449-1B8C-418F-9EE9-02A71519FEF0}" presName="parentNode" presStyleLbl="node1" presStyleIdx="1" presStyleCnt="4">
        <dgm:presLayoutVars>
          <dgm:chMax val="1"/>
          <dgm:bulletEnabled val="1"/>
        </dgm:presLayoutVars>
      </dgm:prSet>
      <dgm:spPr/>
      <dgm:t>
        <a:bodyPr/>
        <a:lstStyle/>
        <a:p>
          <a:endParaRPr lang="ru-RU"/>
        </a:p>
      </dgm:t>
    </dgm:pt>
    <dgm:pt modelId="{ACED5BF8-4CC0-4404-BB55-A128E1CA981E}" type="pres">
      <dgm:prSet presAssocID="{DC67B449-1B8C-418F-9EE9-02A71519FEF0}" presName="childNode" presStyleLbl="revTx" presStyleIdx="0" presStyleCnt="3">
        <dgm:presLayoutVars>
          <dgm:bulletEnabled val="1"/>
        </dgm:presLayoutVars>
      </dgm:prSet>
      <dgm:spPr/>
      <dgm:t>
        <a:bodyPr/>
        <a:lstStyle/>
        <a:p>
          <a:endParaRPr lang="ru-RU"/>
        </a:p>
      </dgm:t>
    </dgm:pt>
    <dgm:pt modelId="{1F3DF5FC-B6EF-4F98-B0D6-54E06698B49A}" type="pres">
      <dgm:prSet presAssocID="{5BADDAF8-DED1-44D3-9073-DC7550BC4843}" presName="Name25" presStyleLbl="parChTrans1D1" presStyleIdx="1" presStyleCnt="3"/>
      <dgm:spPr/>
      <dgm:t>
        <a:bodyPr/>
        <a:lstStyle/>
        <a:p>
          <a:endParaRPr lang="ru-RU"/>
        </a:p>
      </dgm:t>
    </dgm:pt>
    <dgm:pt modelId="{9BAE91FD-36D2-4CA6-BCCF-A8BE717CE54A}" type="pres">
      <dgm:prSet presAssocID="{0A7ED907-175C-4FAF-A771-C5BE0C9FDC1C}" presName="node" presStyleCnt="0"/>
      <dgm:spPr/>
    </dgm:pt>
    <dgm:pt modelId="{2C035B51-1E22-4ABA-BE87-8758CA52DD08}" type="pres">
      <dgm:prSet presAssocID="{0A7ED907-175C-4FAF-A771-C5BE0C9FDC1C}" presName="parentNode" presStyleLbl="node1" presStyleIdx="2" presStyleCnt="4">
        <dgm:presLayoutVars>
          <dgm:chMax val="1"/>
          <dgm:bulletEnabled val="1"/>
        </dgm:presLayoutVars>
      </dgm:prSet>
      <dgm:spPr/>
      <dgm:t>
        <a:bodyPr/>
        <a:lstStyle/>
        <a:p>
          <a:endParaRPr lang="ru-RU"/>
        </a:p>
      </dgm:t>
    </dgm:pt>
    <dgm:pt modelId="{70ED5983-CA28-474F-9FEB-23EAD8B7EA42}" type="pres">
      <dgm:prSet presAssocID="{0A7ED907-175C-4FAF-A771-C5BE0C9FDC1C}" presName="childNode" presStyleLbl="revTx" presStyleIdx="1" presStyleCnt="3">
        <dgm:presLayoutVars>
          <dgm:bulletEnabled val="1"/>
        </dgm:presLayoutVars>
      </dgm:prSet>
      <dgm:spPr/>
      <dgm:t>
        <a:bodyPr/>
        <a:lstStyle/>
        <a:p>
          <a:endParaRPr lang="ru-RU"/>
        </a:p>
      </dgm:t>
    </dgm:pt>
    <dgm:pt modelId="{C27F34F0-F325-4CD5-A0BE-4C85C46E6447}" type="pres">
      <dgm:prSet presAssocID="{1A52C599-D0CC-467D-B552-16A1BD0D6DF8}" presName="Name25" presStyleLbl="parChTrans1D1" presStyleIdx="2" presStyleCnt="3"/>
      <dgm:spPr/>
      <dgm:t>
        <a:bodyPr/>
        <a:lstStyle/>
        <a:p>
          <a:endParaRPr lang="ru-RU"/>
        </a:p>
      </dgm:t>
    </dgm:pt>
    <dgm:pt modelId="{76488198-51F0-422E-8A1E-8BC434AD915D}" type="pres">
      <dgm:prSet presAssocID="{889FA163-F431-4D9B-B079-299B7ED93D41}" presName="node" presStyleCnt="0"/>
      <dgm:spPr/>
    </dgm:pt>
    <dgm:pt modelId="{97E5A6D6-3FF2-49A2-8501-E6430391034A}" type="pres">
      <dgm:prSet presAssocID="{889FA163-F431-4D9B-B079-299B7ED93D41}" presName="parentNode" presStyleLbl="node1" presStyleIdx="3" presStyleCnt="4">
        <dgm:presLayoutVars>
          <dgm:chMax val="1"/>
          <dgm:bulletEnabled val="1"/>
        </dgm:presLayoutVars>
      </dgm:prSet>
      <dgm:spPr/>
      <dgm:t>
        <a:bodyPr/>
        <a:lstStyle/>
        <a:p>
          <a:endParaRPr lang="ru-RU"/>
        </a:p>
      </dgm:t>
    </dgm:pt>
    <dgm:pt modelId="{152D1008-F61B-4A53-879B-2D12CC41DE6E}" type="pres">
      <dgm:prSet presAssocID="{889FA163-F431-4D9B-B079-299B7ED93D41}" presName="childNode" presStyleLbl="revTx" presStyleIdx="2" presStyleCnt="3">
        <dgm:presLayoutVars>
          <dgm:bulletEnabled val="1"/>
        </dgm:presLayoutVars>
      </dgm:prSet>
      <dgm:spPr/>
      <dgm:t>
        <a:bodyPr/>
        <a:lstStyle/>
        <a:p>
          <a:endParaRPr lang="ru-RU"/>
        </a:p>
      </dgm:t>
    </dgm:pt>
  </dgm:ptLst>
  <dgm:cxnLst>
    <dgm:cxn modelId="{56650294-0175-4BC8-A23B-4E694E1283B4}" type="presOf" srcId="{5E0710A7-222D-4AA1-9543-055649C8B04E}" destId="{D0DDB608-AE1F-4448-8F47-27853183B727}" srcOrd="0" destOrd="0" presId="urn:microsoft.com/office/officeart/2005/8/layout/radial2"/>
    <dgm:cxn modelId="{EF64E179-5B3E-442E-8C52-E73FECD2EFD0}" srcId="{874B0908-1C34-4F3E-8854-CCCFE04E7244}" destId="{0A7ED907-175C-4FAF-A771-C5BE0C9FDC1C}" srcOrd="1" destOrd="0" parTransId="{5BADDAF8-DED1-44D3-9073-DC7550BC4843}" sibTransId="{60A13186-D854-45A6-9C70-546FD0BDD6C1}"/>
    <dgm:cxn modelId="{528BC00B-C497-4A75-BFEF-F3214D387260}" srcId="{874B0908-1C34-4F3E-8854-CCCFE04E7244}" destId="{889FA163-F431-4D9B-B079-299B7ED93D41}" srcOrd="2" destOrd="0" parTransId="{1A52C599-D0CC-467D-B552-16A1BD0D6DF8}" sibTransId="{7FAA4372-0AA7-4F49-BEC4-5704B7A06122}"/>
    <dgm:cxn modelId="{5D5313C6-127E-48AF-9007-1B8C3EACE5E9}" srcId="{889FA163-F431-4D9B-B079-299B7ED93D41}" destId="{5D2A01F5-3C9F-446D-A22F-2553D6CB28D9}" srcOrd="0" destOrd="0" parTransId="{8FE3C081-A7D5-4F4D-BD2A-90E6EDAD1E33}" sibTransId="{763D1BE5-6BBA-474D-A366-2FE563D58873}"/>
    <dgm:cxn modelId="{E6D0CF46-50A0-49E6-A626-7A5D9DC13257}" type="presOf" srcId="{0A7ED907-175C-4FAF-A771-C5BE0C9FDC1C}" destId="{2C035B51-1E22-4ABA-BE87-8758CA52DD08}" srcOrd="0" destOrd="0" presId="urn:microsoft.com/office/officeart/2005/8/layout/radial2"/>
    <dgm:cxn modelId="{DFDE370F-5047-469A-9A23-D973C9C90D33}" srcId="{DC67B449-1B8C-418F-9EE9-02A71519FEF0}" destId="{6C36E2C7-E271-4DD3-84B5-A9EE4DF71F9C}" srcOrd="0" destOrd="0" parTransId="{F284A8A3-BF9E-4C56-89F4-DBF06756654A}" sibTransId="{8FEF8EB6-F526-4477-85EE-5774F5F201EC}"/>
    <dgm:cxn modelId="{79A759A7-7C46-41A2-85F5-39E4B42A52A2}" type="presOf" srcId="{6C36E2C7-E271-4DD3-84B5-A9EE4DF71F9C}" destId="{ACED5BF8-4CC0-4404-BB55-A128E1CA981E}" srcOrd="0" destOrd="0" presId="urn:microsoft.com/office/officeart/2005/8/layout/radial2"/>
    <dgm:cxn modelId="{E346919A-15FA-4722-9986-EEC87FB92465}" type="presOf" srcId="{5BADDAF8-DED1-44D3-9073-DC7550BC4843}" destId="{1F3DF5FC-B6EF-4F98-B0D6-54E06698B49A}" srcOrd="0" destOrd="0" presId="urn:microsoft.com/office/officeart/2005/8/layout/radial2"/>
    <dgm:cxn modelId="{4A1713C6-6ADB-475A-A11B-2C5DA7DA9FB4}" type="presOf" srcId="{874B0908-1C34-4F3E-8854-CCCFE04E7244}" destId="{B12E8053-1E6E-4701-B981-2F31FE2BD70B}" srcOrd="0" destOrd="0" presId="urn:microsoft.com/office/officeart/2005/8/layout/radial2"/>
    <dgm:cxn modelId="{852F6137-F54D-43E1-B1E4-6D7D935B483B}" srcId="{874B0908-1C34-4F3E-8854-CCCFE04E7244}" destId="{DC67B449-1B8C-418F-9EE9-02A71519FEF0}" srcOrd="0" destOrd="0" parTransId="{5E0710A7-222D-4AA1-9543-055649C8B04E}" sibTransId="{A6889AAE-C854-4654-A86E-5CC9C37FAD91}"/>
    <dgm:cxn modelId="{8EF01F87-53BA-47F8-991D-56D5111ED805}" srcId="{0A7ED907-175C-4FAF-A771-C5BE0C9FDC1C}" destId="{C675B3E6-F1B3-4A6A-B808-2B921AEE3C90}" srcOrd="0" destOrd="0" parTransId="{7FA42D48-3AB2-4F78-85C3-6ADCFF0EBC40}" sibTransId="{480F8943-3FEB-4167-A61E-E2A404512D00}"/>
    <dgm:cxn modelId="{5ED65067-52AF-4A19-B128-4E450CCD6A06}" type="presOf" srcId="{DC67B449-1B8C-418F-9EE9-02A71519FEF0}" destId="{E0E38686-5C38-4220-B711-0F52DA799E3E}" srcOrd="0" destOrd="0" presId="urn:microsoft.com/office/officeart/2005/8/layout/radial2"/>
    <dgm:cxn modelId="{5DEAC2B4-B882-4AB1-8A5E-91963A404F67}" type="presOf" srcId="{1A52C599-D0CC-467D-B552-16A1BD0D6DF8}" destId="{C27F34F0-F325-4CD5-A0BE-4C85C46E6447}" srcOrd="0" destOrd="0" presId="urn:microsoft.com/office/officeart/2005/8/layout/radial2"/>
    <dgm:cxn modelId="{5FCDA6D5-58E4-41A0-B028-D6DC612BDD4E}" type="presOf" srcId="{889FA163-F431-4D9B-B079-299B7ED93D41}" destId="{97E5A6D6-3FF2-49A2-8501-E6430391034A}" srcOrd="0" destOrd="0" presId="urn:microsoft.com/office/officeart/2005/8/layout/radial2"/>
    <dgm:cxn modelId="{D2B28720-E0F8-4DD6-97EC-DB3F421AA3C4}" type="presOf" srcId="{5D2A01F5-3C9F-446D-A22F-2553D6CB28D9}" destId="{152D1008-F61B-4A53-879B-2D12CC41DE6E}" srcOrd="0" destOrd="0" presId="urn:microsoft.com/office/officeart/2005/8/layout/radial2"/>
    <dgm:cxn modelId="{E1B8DFEF-008F-4026-9A89-0E32EF96ECD3}" type="presOf" srcId="{C675B3E6-F1B3-4A6A-B808-2B921AEE3C90}" destId="{70ED5983-CA28-474F-9FEB-23EAD8B7EA42}" srcOrd="0" destOrd="0" presId="urn:microsoft.com/office/officeart/2005/8/layout/radial2"/>
    <dgm:cxn modelId="{96DE4E02-5E0C-4F9C-B0C4-5ECFEF697D46}" type="presParOf" srcId="{B12E8053-1E6E-4701-B981-2F31FE2BD70B}" destId="{E6CD972B-5544-4CBC-937A-4D0FE38EA211}" srcOrd="0" destOrd="0" presId="urn:microsoft.com/office/officeart/2005/8/layout/radial2"/>
    <dgm:cxn modelId="{D3E1AB73-8179-49C3-B95C-6CCC767E1FD6}" type="presParOf" srcId="{E6CD972B-5544-4CBC-937A-4D0FE38EA211}" destId="{A5808CD0-0B45-4843-B107-6558AD1571F0}" srcOrd="0" destOrd="0" presId="urn:microsoft.com/office/officeart/2005/8/layout/radial2"/>
    <dgm:cxn modelId="{443CCB12-F440-4175-9FE7-51F82636FE48}" type="presParOf" srcId="{A5808CD0-0B45-4843-B107-6558AD1571F0}" destId="{FF28D540-C3B7-4559-BF47-2546031C0BEA}" srcOrd="0" destOrd="0" presId="urn:microsoft.com/office/officeart/2005/8/layout/radial2"/>
    <dgm:cxn modelId="{BDD85700-CE79-44AD-9EE1-7019F4054669}" type="presParOf" srcId="{A5808CD0-0B45-4843-B107-6558AD1571F0}" destId="{1BF4EC5B-4171-4482-B843-1A22B3F8926B}" srcOrd="1" destOrd="0" presId="urn:microsoft.com/office/officeart/2005/8/layout/radial2"/>
    <dgm:cxn modelId="{8EA3425F-59C6-4D45-A448-44E2A928A877}" type="presParOf" srcId="{E6CD972B-5544-4CBC-937A-4D0FE38EA211}" destId="{D0DDB608-AE1F-4448-8F47-27853183B727}" srcOrd="1" destOrd="0" presId="urn:microsoft.com/office/officeart/2005/8/layout/radial2"/>
    <dgm:cxn modelId="{8364FD1B-BFA4-4254-8B43-7658AD12AC4A}" type="presParOf" srcId="{E6CD972B-5544-4CBC-937A-4D0FE38EA211}" destId="{BE9A8CB6-ECC5-4A1D-9A55-3FE3605ACCA7}" srcOrd="2" destOrd="0" presId="urn:microsoft.com/office/officeart/2005/8/layout/radial2"/>
    <dgm:cxn modelId="{618C08E2-FE45-4AA4-B8AB-5A8B3F85EAA5}" type="presParOf" srcId="{BE9A8CB6-ECC5-4A1D-9A55-3FE3605ACCA7}" destId="{E0E38686-5C38-4220-B711-0F52DA799E3E}" srcOrd="0" destOrd="0" presId="urn:microsoft.com/office/officeart/2005/8/layout/radial2"/>
    <dgm:cxn modelId="{F27880BE-CEE0-4785-9D61-9B5876C76493}" type="presParOf" srcId="{BE9A8CB6-ECC5-4A1D-9A55-3FE3605ACCA7}" destId="{ACED5BF8-4CC0-4404-BB55-A128E1CA981E}" srcOrd="1" destOrd="0" presId="urn:microsoft.com/office/officeart/2005/8/layout/radial2"/>
    <dgm:cxn modelId="{FD77C257-21D0-4A69-932D-72F933581873}" type="presParOf" srcId="{E6CD972B-5544-4CBC-937A-4D0FE38EA211}" destId="{1F3DF5FC-B6EF-4F98-B0D6-54E06698B49A}" srcOrd="3" destOrd="0" presId="urn:microsoft.com/office/officeart/2005/8/layout/radial2"/>
    <dgm:cxn modelId="{995C188D-C059-4E28-9113-8203CB0B5F95}" type="presParOf" srcId="{E6CD972B-5544-4CBC-937A-4D0FE38EA211}" destId="{9BAE91FD-36D2-4CA6-BCCF-A8BE717CE54A}" srcOrd="4" destOrd="0" presId="urn:microsoft.com/office/officeart/2005/8/layout/radial2"/>
    <dgm:cxn modelId="{454A57E6-D397-463D-9950-65558BBD4A3C}" type="presParOf" srcId="{9BAE91FD-36D2-4CA6-BCCF-A8BE717CE54A}" destId="{2C035B51-1E22-4ABA-BE87-8758CA52DD08}" srcOrd="0" destOrd="0" presId="urn:microsoft.com/office/officeart/2005/8/layout/radial2"/>
    <dgm:cxn modelId="{CCD322B3-F84C-426F-ABCB-509AC79070CE}" type="presParOf" srcId="{9BAE91FD-36D2-4CA6-BCCF-A8BE717CE54A}" destId="{70ED5983-CA28-474F-9FEB-23EAD8B7EA42}" srcOrd="1" destOrd="0" presId="urn:microsoft.com/office/officeart/2005/8/layout/radial2"/>
    <dgm:cxn modelId="{CD08076D-0007-4714-801F-52FF527987F4}" type="presParOf" srcId="{E6CD972B-5544-4CBC-937A-4D0FE38EA211}" destId="{C27F34F0-F325-4CD5-A0BE-4C85C46E6447}" srcOrd="5" destOrd="0" presId="urn:microsoft.com/office/officeart/2005/8/layout/radial2"/>
    <dgm:cxn modelId="{1D717C85-FF5E-47F5-BDB2-468A07A34B75}" type="presParOf" srcId="{E6CD972B-5544-4CBC-937A-4D0FE38EA211}" destId="{76488198-51F0-422E-8A1E-8BC434AD915D}" srcOrd="6" destOrd="0" presId="urn:microsoft.com/office/officeart/2005/8/layout/radial2"/>
    <dgm:cxn modelId="{EFE36CBC-91F0-4911-94B7-11C928DCBE65}" type="presParOf" srcId="{76488198-51F0-422E-8A1E-8BC434AD915D}" destId="{97E5A6D6-3FF2-49A2-8501-E6430391034A}" srcOrd="0" destOrd="0" presId="urn:microsoft.com/office/officeart/2005/8/layout/radial2"/>
    <dgm:cxn modelId="{9D63EA55-F8CD-4DB6-81C7-D03C9B3DC9B9}" type="presParOf" srcId="{76488198-51F0-422E-8A1E-8BC434AD915D}" destId="{152D1008-F61B-4A53-879B-2D12CC41DE6E}" srcOrd="1" destOrd="0" presId="urn:microsoft.com/office/officeart/2005/8/layout/radial2"/>
  </dgm:cxnLst>
  <dgm:bg/>
  <dgm:whole>
    <a:ln>
      <a:solidFill>
        <a:schemeClr val="accent1"/>
      </a:solidFill>
    </a:ln>
  </dgm:whole>
</dgm:dataModel>
</file>

<file path=ppt/diagrams/data17.xml><?xml version="1.0" encoding="utf-8"?>
<dgm:dataModel xmlns:dgm="http://schemas.openxmlformats.org/drawingml/2006/diagram" xmlns:a="http://schemas.openxmlformats.org/drawingml/2006/main">
  <dgm:ptLst>
    <dgm:pt modelId="{2A8EC42C-513F-4C03-A15B-21DD236FED6C}" type="doc">
      <dgm:prSet loTypeId="urn:microsoft.com/office/officeart/2005/8/layout/pList2" loCatId="list" qsTypeId="urn:microsoft.com/office/officeart/2005/8/quickstyle/simple1" qsCatId="simple" csTypeId="urn:microsoft.com/office/officeart/2005/8/colors/accent1_1" csCatId="accent1" phldr="1"/>
      <dgm:spPr/>
      <dgm:t>
        <a:bodyPr/>
        <a:lstStyle/>
        <a:p>
          <a:endParaRPr lang="ru-RU"/>
        </a:p>
      </dgm:t>
    </dgm:pt>
    <dgm:pt modelId="{1837D32E-2186-4806-8938-F389C14808C1}">
      <dgm:prSet phldrT="[Текст]"/>
      <dgm:spPr/>
      <dgm:t>
        <a:bodyPr/>
        <a:lstStyle/>
        <a:p>
          <a:r>
            <a:rPr lang="ru-RU" dirty="0" smtClean="0"/>
            <a:t>Вытекает из способности философии оказывать, по мере усвоения знаний о ней, формирующее воздействие на интеллект человека</a:t>
          </a:r>
          <a:endParaRPr lang="ru-RU" dirty="0"/>
        </a:p>
      </dgm:t>
    </dgm:pt>
    <dgm:pt modelId="{2CB1A307-7086-4A95-973A-60A8AA817047}" type="parTrans" cxnId="{2186C6AB-0CC8-4CFD-AC77-D824311FB7AA}">
      <dgm:prSet/>
      <dgm:spPr/>
      <dgm:t>
        <a:bodyPr/>
        <a:lstStyle/>
        <a:p>
          <a:endParaRPr lang="ru-RU"/>
        </a:p>
      </dgm:t>
    </dgm:pt>
    <dgm:pt modelId="{D976A654-D0D8-4892-BAF7-B80BDFC8171C}" type="sibTrans" cxnId="{2186C6AB-0CC8-4CFD-AC77-D824311FB7AA}">
      <dgm:prSet/>
      <dgm:spPr/>
      <dgm:t>
        <a:bodyPr/>
        <a:lstStyle/>
        <a:p>
          <a:endParaRPr lang="ru-RU"/>
        </a:p>
      </dgm:t>
    </dgm:pt>
    <dgm:pt modelId="{1F93B47B-A437-4597-936F-B4B58C7E68F6}">
      <dgm:prSet phldrT="[Текст]"/>
      <dgm:spPr/>
      <dgm:t>
        <a:bodyPr/>
        <a:lstStyle/>
        <a:p>
          <a:r>
            <a:rPr lang="ru-RU" dirty="0" smtClean="0"/>
            <a:t>Формирование убеждений и навыков деятельности в состоянии побуждать человека к активной, творческой и полезной деятельности</a:t>
          </a:r>
          <a:endParaRPr lang="ru-RU" dirty="0"/>
        </a:p>
      </dgm:t>
    </dgm:pt>
    <dgm:pt modelId="{08220654-720D-455A-AC95-099EF6A8BD88}" type="parTrans" cxnId="{2A6EBF9E-0999-4762-BBDD-6E0B070C675C}">
      <dgm:prSet/>
      <dgm:spPr/>
      <dgm:t>
        <a:bodyPr/>
        <a:lstStyle/>
        <a:p>
          <a:endParaRPr lang="ru-RU"/>
        </a:p>
      </dgm:t>
    </dgm:pt>
    <dgm:pt modelId="{F2BB56C8-888B-4EE1-A1A5-1E4C4FAA091B}" type="sibTrans" cxnId="{2A6EBF9E-0999-4762-BBDD-6E0B070C675C}">
      <dgm:prSet/>
      <dgm:spPr/>
      <dgm:t>
        <a:bodyPr/>
        <a:lstStyle/>
        <a:p>
          <a:endParaRPr lang="ru-RU"/>
        </a:p>
      </dgm:t>
    </dgm:pt>
    <dgm:pt modelId="{43830CB0-1DFF-4DA7-A4F3-1193C29C0E5D}">
      <dgm:prSet phldrT="[Текст]"/>
      <dgm:spPr/>
      <dgm:t>
        <a:bodyPr/>
        <a:lstStyle/>
        <a:p>
          <a:r>
            <a:rPr lang="ru-RU" dirty="0" smtClean="0"/>
            <a:t>Если человек овладевает реакционной философией, то это может породить пассивное отношение к делам, отчуждение от людей, от достижений культуры или направить против общества</a:t>
          </a:r>
          <a:endParaRPr lang="ru-RU" dirty="0"/>
        </a:p>
      </dgm:t>
    </dgm:pt>
    <dgm:pt modelId="{4E5E30DD-ECA8-4C74-A041-8C5CA7B06313}" type="parTrans" cxnId="{DD1335B5-40A7-4F81-AAD8-47BB42767B09}">
      <dgm:prSet/>
      <dgm:spPr/>
      <dgm:t>
        <a:bodyPr/>
        <a:lstStyle/>
        <a:p>
          <a:endParaRPr lang="ru-RU"/>
        </a:p>
      </dgm:t>
    </dgm:pt>
    <dgm:pt modelId="{A2DF0B57-F284-4932-919B-1E1E8CAF7987}" type="sibTrans" cxnId="{DD1335B5-40A7-4F81-AAD8-47BB42767B09}">
      <dgm:prSet/>
      <dgm:spPr/>
      <dgm:t>
        <a:bodyPr/>
        <a:lstStyle/>
        <a:p>
          <a:endParaRPr lang="ru-RU"/>
        </a:p>
      </dgm:t>
    </dgm:pt>
    <dgm:pt modelId="{9A977015-FC98-4C1D-A124-CC882189659B}" type="pres">
      <dgm:prSet presAssocID="{2A8EC42C-513F-4C03-A15B-21DD236FED6C}" presName="Name0" presStyleCnt="0">
        <dgm:presLayoutVars>
          <dgm:dir/>
          <dgm:resizeHandles val="exact"/>
        </dgm:presLayoutVars>
      </dgm:prSet>
      <dgm:spPr/>
      <dgm:t>
        <a:bodyPr/>
        <a:lstStyle/>
        <a:p>
          <a:endParaRPr lang="ru-RU"/>
        </a:p>
      </dgm:t>
    </dgm:pt>
    <dgm:pt modelId="{DF8BDFB3-47C2-422B-9313-02A497A7C8E0}" type="pres">
      <dgm:prSet presAssocID="{2A8EC42C-513F-4C03-A15B-21DD236FED6C}" presName="bkgdShp" presStyleLbl="alignAccFollowNode1" presStyleIdx="0" presStyleCnt="1"/>
      <dgm:spPr/>
    </dgm:pt>
    <dgm:pt modelId="{6DF133BA-B57C-4FAF-9786-B93D3D212AD5}" type="pres">
      <dgm:prSet presAssocID="{2A8EC42C-513F-4C03-A15B-21DD236FED6C}" presName="linComp" presStyleCnt="0"/>
      <dgm:spPr/>
    </dgm:pt>
    <dgm:pt modelId="{6A943E7D-5ABF-4045-81F1-0022F288CD63}" type="pres">
      <dgm:prSet presAssocID="{1837D32E-2186-4806-8938-F389C14808C1}" presName="compNode" presStyleCnt="0"/>
      <dgm:spPr/>
    </dgm:pt>
    <dgm:pt modelId="{8D56D8FB-9820-4693-A4B4-D547CD9198BC}" type="pres">
      <dgm:prSet presAssocID="{1837D32E-2186-4806-8938-F389C14808C1}" presName="node" presStyleLbl="node1" presStyleIdx="0" presStyleCnt="3">
        <dgm:presLayoutVars>
          <dgm:bulletEnabled val="1"/>
        </dgm:presLayoutVars>
      </dgm:prSet>
      <dgm:spPr/>
      <dgm:t>
        <a:bodyPr/>
        <a:lstStyle/>
        <a:p>
          <a:endParaRPr lang="ru-RU"/>
        </a:p>
      </dgm:t>
    </dgm:pt>
    <dgm:pt modelId="{8DCFDA2D-878F-467D-A51B-151D70913287}" type="pres">
      <dgm:prSet presAssocID="{1837D32E-2186-4806-8938-F389C14808C1}" presName="invisiNode" presStyleLbl="node1" presStyleIdx="0" presStyleCnt="3"/>
      <dgm:spPr/>
    </dgm:pt>
    <dgm:pt modelId="{D8E67D2A-265A-4772-A5E2-A5E8879EE593}" type="pres">
      <dgm:prSet presAssocID="{1837D32E-2186-4806-8938-F389C14808C1}" presName="imagNode" presStyleLbl="fgImgPlace1" presStyleIdx="0" presStyleCnt="3"/>
      <dgm:spPr>
        <a:blipFill rotWithShape="0">
          <a:blip xmlns:r="http://schemas.openxmlformats.org/officeDocument/2006/relationships" r:embed="rId1"/>
          <a:stretch>
            <a:fillRect/>
          </a:stretch>
        </a:blipFill>
      </dgm:spPr>
    </dgm:pt>
    <dgm:pt modelId="{6DBA84D8-0057-4F4F-9A84-DCBC9B4FF6F4}" type="pres">
      <dgm:prSet presAssocID="{D976A654-D0D8-4892-BAF7-B80BDFC8171C}" presName="sibTrans" presStyleLbl="sibTrans2D1" presStyleIdx="0" presStyleCnt="0"/>
      <dgm:spPr/>
      <dgm:t>
        <a:bodyPr/>
        <a:lstStyle/>
        <a:p>
          <a:endParaRPr lang="ru-RU"/>
        </a:p>
      </dgm:t>
    </dgm:pt>
    <dgm:pt modelId="{8DAE7ACE-C407-4571-9D5E-0FB042C28115}" type="pres">
      <dgm:prSet presAssocID="{1F93B47B-A437-4597-936F-B4B58C7E68F6}" presName="compNode" presStyleCnt="0"/>
      <dgm:spPr/>
    </dgm:pt>
    <dgm:pt modelId="{7FE1BE10-A6FA-493F-9D9E-C672267A35FB}" type="pres">
      <dgm:prSet presAssocID="{1F93B47B-A437-4597-936F-B4B58C7E68F6}" presName="node" presStyleLbl="node1" presStyleIdx="1" presStyleCnt="3">
        <dgm:presLayoutVars>
          <dgm:bulletEnabled val="1"/>
        </dgm:presLayoutVars>
      </dgm:prSet>
      <dgm:spPr/>
      <dgm:t>
        <a:bodyPr/>
        <a:lstStyle/>
        <a:p>
          <a:endParaRPr lang="ru-RU"/>
        </a:p>
      </dgm:t>
    </dgm:pt>
    <dgm:pt modelId="{EDFBE73F-2F28-4467-8109-0DD75CD1953A}" type="pres">
      <dgm:prSet presAssocID="{1F93B47B-A437-4597-936F-B4B58C7E68F6}" presName="invisiNode" presStyleLbl="node1" presStyleIdx="1" presStyleCnt="3"/>
      <dgm:spPr/>
    </dgm:pt>
    <dgm:pt modelId="{69F20348-6BF8-4EDF-9723-AC69189ACA2C}" type="pres">
      <dgm:prSet presAssocID="{1F93B47B-A437-4597-936F-B4B58C7E68F6}" presName="imagNode" presStyleLbl="fgImgPlace1" presStyleIdx="1" presStyleCnt="3"/>
      <dgm:spPr>
        <a:blipFill rotWithShape="0">
          <a:blip xmlns:r="http://schemas.openxmlformats.org/officeDocument/2006/relationships" r:embed="rId2"/>
          <a:stretch>
            <a:fillRect/>
          </a:stretch>
        </a:blipFill>
      </dgm:spPr>
    </dgm:pt>
    <dgm:pt modelId="{BA66CB9D-023D-40A2-BC61-F153F0C7F098}" type="pres">
      <dgm:prSet presAssocID="{F2BB56C8-888B-4EE1-A1A5-1E4C4FAA091B}" presName="sibTrans" presStyleLbl="sibTrans2D1" presStyleIdx="0" presStyleCnt="0"/>
      <dgm:spPr/>
      <dgm:t>
        <a:bodyPr/>
        <a:lstStyle/>
        <a:p>
          <a:endParaRPr lang="ru-RU"/>
        </a:p>
      </dgm:t>
    </dgm:pt>
    <dgm:pt modelId="{A4E3DFF1-B7D8-4378-9EC9-EAD0B039D3D4}" type="pres">
      <dgm:prSet presAssocID="{43830CB0-1DFF-4DA7-A4F3-1193C29C0E5D}" presName="compNode" presStyleCnt="0"/>
      <dgm:spPr/>
    </dgm:pt>
    <dgm:pt modelId="{C7BB1A62-C1EE-4621-A113-7322416ECD0B}" type="pres">
      <dgm:prSet presAssocID="{43830CB0-1DFF-4DA7-A4F3-1193C29C0E5D}" presName="node" presStyleLbl="node1" presStyleIdx="2" presStyleCnt="3">
        <dgm:presLayoutVars>
          <dgm:bulletEnabled val="1"/>
        </dgm:presLayoutVars>
      </dgm:prSet>
      <dgm:spPr/>
      <dgm:t>
        <a:bodyPr/>
        <a:lstStyle/>
        <a:p>
          <a:endParaRPr lang="ru-RU"/>
        </a:p>
      </dgm:t>
    </dgm:pt>
    <dgm:pt modelId="{5CF166EA-4251-423B-800C-0D823917B917}" type="pres">
      <dgm:prSet presAssocID="{43830CB0-1DFF-4DA7-A4F3-1193C29C0E5D}" presName="invisiNode" presStyleLbl="node1" presStyleIdx="2" presStyleCnt="3"/>
      <dgm:spPr/>
    </dgm:pt>
    <dgm:pt modelId="{2C99A13F-1356-4417-A23B-4DF56927AB98}" type="pres">
      <dgm:prSet presAssocID="{43830CB0-1DFF-4DA7-A4F3-1193C29C0E5D}" presName="imagNode" presStyleLbl="fgImgPlace1" presStyleIdx="2" presStyleCnt="3"/>
      <dgm:spPr>
        <a:blipFill rotWithShape="0">
          <a:blip xmlns:r="http://schemas.openxmlformats.org/officeDocument/2006/relationships" r:embed="rId3"/>
          <a:stretch>
            <a:fillRect/>
          </a:stretch>
        </a:blipFill>
      </dgm:spPr>
    </dgm:pt>
  </dgm:ptLst>
  <dgm:cxnLst>
    <dgm:cxn modelId="{73B2AF38-BD13-4CA9-80EC-41AF2499A813}" type="presOf" srcId="{2A8EC42C-513F-4C03-A15B-21DD236FED6C}" destId="{9A977015-FC98-4C1D-A124-CC882189659B}" srcOrd="0" destOrd="0" presId="urn:microsoft.com/office/officeart/2005/8/layout/pList2"/>
    <dgm:cxn modelId="{2A6EBF9E-0999-4762-BBDD-6E0B070C675C}" srcId="{2A8EC42C-513F-4C03-A15B-21DD236FED6C}" destId="{1F93B47B-A437-4597-936F-B4B58C7E68F6}" srcOrd="1" destOrd="0" parTransId="{08220654-720D-455A-AC95-099EF6A8BD88}" sibTransId="{F2BB56C8-888B-4EE1-A1A5-1E4C4FAA091B}"/>
    <dgm:cxn modelId="{2186C6AB-0CC8-4CFD-AC77-D824311FB7AA}" srcId="{2A8EC42C-513F-4C03-A15B-21DD236FED6C}" destId="{1837D32E-2186-4806-8938-F389C14808C1}" srcOrd="0" destOrd="0" parTransId="{2CB1A307-7086-4A95-973A-60A8AA817047}" sibTransId="{D976A654-D0D8-4892-BAF7-B80BDFC8171C}"/>
    <dgm:cxn modelId="{4E53E114-4DF1-4D84-B5D7-38E14D19ED04}" type="presOf" srcId="{F2BB56C8-888B-4EE1-A1A5-1E4C4FAA091B}" destId="{BA66CB9D-023D-40A2-BC61-F153F0C7F098}" srcOrd="0" destOrd="0" presId="urn:microsoft.com/office/officeart/2005/8/layout/pList2"/>
    <dgm:cxn modelId="{41CE8C8B-D19D-46B4-9325-2520DD122029}" type="presOf" srcId="{1837D32E-2186-4806-8938-F389C14808C1}" destId="{8D56D8FB-9820-4693-A4B4-D547CD9198BC}" srcOrd="0" destOrd="0" presId="urn:microsoft.com/office/officeart/2005/8/layout/pList2"/>
    <dgm:cxn modelId="{EE00CA36-E342-43A0-9249-8C9D70602250}" type="presOf" srcId="{D976A654-D0D8-4892-BAF7-B80BDFC8171C}" destId="{6DBA84D8-0057-4F4F-9A84-DCBC9B4FF6F4}" srcOrd="0" destOrd="0" presId="urn:microsoft.com/office/officeart/2005/8/layout/pList2"/>
    <dgm:cxn modelId="{64553F7C-32AA-4D13-B5DC-1A2BAD547F8F}" type="presOf" srcId="{1F93B47B-A437-4597-936F-B4B58C7E68F6}" destId="{7FE1BE10-A6FA-493F-9D9E-C672267A35FB}" srcOrd="0" destOrd="0" presId="urn:microsoft.com/office/officeart/2005/8/layout/pList2"/>
    <dgm:cxn modelId="{2A42A79C-F8EE-4DF8-A16E-E8D2EC79EA8E}" type="presOf" srcId="{43830CB0-1DFF-4DA7-A4F3-1193C29C0E5D}" destId="{C7BB1A62-C1EE-4621-A113-7322416ECD0B}" srcOrd="0" destOrd="0" presId="urn:microsoft.com/office/officeart/2005/8/layout/pList2"/>
    <dgm:cxn modelId="{DD1335B5-40A7-4F81-AAD8-47BB42767B09}" srcId="{2A8EC42C-513F-4C03-A15B-21DD236FED6C}" destId="{43830CB0-1DFF-4DA7-A4F3-1193C29C0E5D}" srcOrd="2" destOrd="0" parTransId="{4E5E30DD-ECA8-4C74-A041-8C5CA7B06313}" sibTransId="{A2DF0B57-F284-4932-919B-1E1E8CAF7987}"/>
    <dgm:cxn modelId="{E0B5453F-C97E-4CEB-90EE-49AB2F153057}" type="presParOf" srcId="{9A977015-FC98-4C1D-A124-CC882189659B}" destId="{DF8BDFB3-47C2-422B-9313-02A497A7C8E0}" srcOrd="0" destOrd="0" presId="urn:microsoft.com/office/officeart/2005/8/layout/pList2"/>
    <dgm:cxn modelId="{37AABF59-BBAE-466A-A3DD-947538187EED}" type="presParOf" srcId="{9A977015-FC98-4C1D-A124-CC882189659B}" destId="{6DF133BA-B57C-4FAF-9786-B93D3D212AD5}" srcOrd="1" destOrd="0" presId="urn:microsoft.com/office/officeart/2005/8/layout/pList2"/>
    <dgm:cxn modelId="{4D4EBD14-F88B-4175-AA26-0D1598CBB9BE}" type="presParOf" srcId="{6DF133BA-B57C-4FAF-9786-B93D3D212AD5}" destId="{6A943E7D-5ABF-4045-81F1-0022F288CD63}" srcOrd="0" destOrd="0" presId="urn:microsoft.com/office/officeart/2005/8/layout/pList2"/>
    <dgm:cxn modelId="{520303F9-CDFC-4875-A930-2167A21C1B4B}" type="presParOf" srcId="{6A943E7D-5ABF-4045-81F1-0022F288CD63}" destId="{8D56D8FB-9820-4693-A4B4-D547CD9198BC}" srcOrd="0" destOrd="0" presId="urn:microsoft.com/office/officeart/2005/8/layout/pList2"/>
    <dgm:cxn modelId="{B526AA3F-8DFC-4BC3-98F3-B27F6D28FAD0}" type="presParOf" srcId="{6A943E7D-5ABF-4045-81F1-0022F288CD63}" destId="{8DCFDA2D-878F-467D-A51B-151D70913287}" srcOrd="1" destOrd="0" presId="urn:microsoft.com/office/officeart/2005/8/layout/pList2"/>
    <dgm:cxn modelId="{94EBE59F-F034-4307-A86D-35997E0AE09A}" type="presParOf" srcId="{6A943E7D-5ABF-4045-81F1-0022F288CD63}" destId="{D8E67D2A-265A-4772-A5E2-A5E8879EE593}" srcOrd="2" destOrd="0" presId="urn:microsoft.com/office/officeart/2005/8/layout/pList2"/>
    <dgm:cxn modelId="{07181CF4-DC04-4211-8999-BC396FBB25F0}" type="presParOf" srcId="{6DF133BA-B57C-4FAF-9786-B93D3D212AD5}" destId="{6DBA84D8-0057-4F4F-9A84-DCBC9B4FF6F4}" srcOrd="1" destOrd="0" presId="urn:microsoft.com/office/officeart/2005/8/layout/pList2"/>
    <dgm:cxn modelId="{4B15EBA7-8DC5-45AC-A87F-7CE0E25D1F1B}" type="presParOf" srcId="{6DF133BA-B57C-4FAF-9786-B93D3D212AD5}" destId="{8DAE7ACE-C407-4571-9D5E-0FB042C28115}" srcOrd="2" destOrd="0" presId="urn:microsoft.com/office/officeart/2005/8/layout/pList2"/>
    <dgm:cxn modelId="{C15BEBE8-0F6D-41C6-9560-F1496F331D74}" type="presParOf" srcId="{8DAE7ACE-C407-4571-9D5E-0FB042C28115}" destId="{7FE1BE10-A6FA-493F-9D9E-C672267A35FB}" srcOrd="0" destOrd="0" presId="urn:microsoft.com/office/officeart/2005/8/layout/pList2"/>
    <dgm:cxn modelId="{20CE612E-273A-486B-B333-E29FF88E97B7}" type="presParOf" srcId="{8DAE7ACE-C407-4571-9D5E-0FB042C28115}" destId="{EDFBE73F-2F28-4467-8109-0DD75CD1953A}" srcOrd="1" destOrd="0" presId="urn:microsoft.com/office/officeart/2005/8/layout/pList2"/>
    <dgm:cxn modelId="{0993992A-1EB3-491A-9C21-5ADE873ACF61}" type="presParOf" srcId="{8DAE7ACE-C407-4571-9D5E-0FB042C28115}" destId="{69F20348-6BF8-4EDF-9723-AC69189ACA2C}" srcOrd="2" destOrd="0" presId="urn:microsoft.com/office/officeart/2005/8/layout/pList2"/>
    <dgm:cxn modelId="{CB203056-145A-4A20-9653-BED16756363C}" type="presParOf" srcId="{6DF133BA-B57C-4FAF-9786-B93D3D212AD5}" destId="{BA66CB9D-023D-40A2-BC61-F153F0C7F098}" srcOrd="3" destOrd="0" presId="urn:microsoft.com/office/officeart/2005/8/layout/pList2"/>
    <dgm:cxn modelId="{5F3C0C02-4771-4E0F-BF01-96A4559D4F2A}" type="presParOf" srcId="{6DF133BA-B57C-4FAF-9786-B93D3D212AD5}" destId="{A4E3DFF1-B7D8-4378-9EC9-EAD0B039D3D4}" srcOrd="4" destOrd="0" presId="urn:microsoft.com/office/officeart/2005/8/layout/pList2"/>
    <dgm:cxn modelId="{AF824316-83F0-4658-BA52-FA8BDA4153AB}" type="presParOf" srcId="{A4E3DFF1-B7D8-4378-9EC9-EAD0B039D3D4}" destId="{C7BB1A62-C1EE-4621-A113-7322416ECD0B}" srcOrd="0" destOrd="0" presId="urn:microsoft.com/office/officeart/2005/8/layout/pList2"/>
    <dgm:cxn modelId="{9C39EA10-FA8E-48BA-AA0C-E2BBDE0F02FC}" type="presParOf" srcId="{A4E3DFF1-B7D8-4378-9EC9-EAD0B039D3D4}" destId="{5CF166EA-4251-423B-800C-0D823917B917}" srcOrd="1" destOrd="0" presId="urn:microsoft.com/office/officeart/2005/8/layout/pList2"/>
    <dgm:cxn modelId="{E56EAE67-5162-4F03-8B00-A7546E3E0FCA}" type="presParOf" srcId="{A4E3DFF1-B7D8-4378-9EC9-EAD0B039D3D4}" destId="{2C99A13F-1356-4417-A23B-4DF56927AB98}" srcOrd="2" destOrd="0" presId="urn:microsoft.com/office/officeart/2005/8/layout/pList2"/>
  </dgm:cxnLst>
  <dgm:bg/>
  <dgm:whole/>
</dgm:dataModel>
</file>

<file path=ppt/diagrams/data2.xml><?xml version="1.0" encoding="utf-8"?>
<dgm:dataModel xmlns:dgm="http://schemas.openxmlformats.org/drawingml/2006/diagram" xmlns:a="http://schemas.openxmlformats.org/drawingml/2006/main">
  <dgm:ptLst>
    <dgm:pt modelId="{F882A388-CC08-45DF-93AC-D9A1A8E87484}" type="doc">
      <dgm:prSet loTypeId="urn:microsoft.com/office/officeart/2005/8/layout/vList4" loCatId="list" qsTypeId="urn:microsoft.com/office/officeart/2005/8/quickstyle/simple1" qsCatId="simple" csTypeId="urn:microsoft.com/office/officeart/2005/8/colors/accent0_1" csCatId="mainScheme" phldr="1"/>
      <dgm:spPr/>
      <dgm:t>
        <a:bodyPr/>
        <a:lstStyle/>
        <a:p>
          <a:endParaRPr lang="ru-RU"/>
        </a:p>
      </dgm:t>
    </dgm:pt>
    <dgm:pt modelId="{8B5BD6AF-86FE-4A8A-9425-AE1512E50E25}">
      <dgm:prSet phldrT="[Текст]"/>
      <dgm:spPr/>
      <dgm:t>
        <a:bodyPr/>
        <a:lstStyle/>
        <a:p>
          <a:r>
            <a:rPr lang="ru-RU" b="1" dirty="0" smtClean="0">
              <a:solidFill>
                <a:srgbClr val="C00000"/>
              </a:solidFill>
            </a:rPr>
            <a:t>Первые древнегреческие школы</a:t>
          </a:r>
          <a:endParaRPr lang="ru-RU" b="1" dirty="0">
            <a:solidFill>
              <a:srgbClr val="C00000"/>
            </a:solidFill>
          </a:endParaRPr>
        </a:p>
      </dgm:t>
    </dgm:pt>
    <dgm:pt modelId="{20D57206-E928-42E0-8D7B-41634BCCDB01}" type="parTrans" cxnId="{C8CC53C7-D460-4B80-A072-FC2DB8F952C3}">
      <dgm:prSet/>
      <dgm:spPr/>
      <dgm:t>
        <a:bodyPr/>
        <a:lstStyle/>
        <a:p>
          <a:endParaRPr lang="ru-RU"/>
        </a:p>
      </dgm:t>
    </dgm:pt>
    <dgm:pt modelId="{439B5E16-FB69-4BBA-8D1B-010363126F7E}" type="sibTrans" cxnId="{C8CC53C7-D460-4B80-A072-FC2DB8F952C3}">
      <dgm:prSet/>
      <dgm:spPr/>
      <dgm:t>
        <a:bodyPr/>
        <a:lstStyle/>
        <a:p>
          <a:endParaRPr lang="ru-RU"/>
        </a:p>
      </dgm:t>
    </dgm:pt>
    <dgm:pt modelId="{50A5D5F6-33E1-4F86-A0F0-AF2BD1E40EAB}">
      <dgm:prSet phldrT="[Текст]"/>
      <dgm:spPr/>
      <dgm:t>
        <a:bodyPr/>
        <a:lstStyle/>
        <a:p>
          <a:r>
            <a:rPr lang="ru-RU" dirty="0" smtClean="0"/>
            <a:t>Природа (натура)</a:t>
          </a:r>
          <a:endParaRPr lang="ru-RU" dirty="0"/>
        </a:p>
      </dgm:t>
    </dgm:pt>
    <dgm:pt modelId="{7E7EE950-4896-4D7A-9750-1581BB2C7EE4}" type="parTrans" cxnId="{95EB7890-E04B-4C07-ADA4-B778A1C3CB9F}">
      <dgm:prSet/>
      <dgm:spPr/>
      <dgm:t>
        <a:bodyPr/>
        <a:lstStyle/>
        <a:p>
          <a:endParaRPr lang="ru-RU"/>
        </a:p>
      </dgm:t>
    </dgm:pt>
    <dgm:pt modelId="{5410CFED-5421-49B6-B5CE-FA494BD7C6B1}" type="sibTrans" cxnId="{95EB7890-E04B-4C07-ADA4-B778A1C3CB9F}">
      <dgm:prSet/>
      <dgm:spPr/>
      <dgm:t>
        <a:bodyPr/>
        <a:lstStyle/>
        <a:p>
          <a:endParaRPr lang="ru-RU"/>
        </a:p>
      </dgm:t>
    </dgm:pt>
    <dgm:pt modelId="{D088D46A-3235-4F21-982D-1D6364545DF8}">
      <dgm:prSet phldrT="[Текст]"/>
      <dgm:spPr/>
      <dgm:t>
        <a:bodyPr/>
        <a:lstStyle/>
        <a:p>
          <a:r>
            <a:rPr lang="ru-RU" dirty="0" smtClean="0"/>
            <a:t>Первоначало (</a:t>
          </a:r>
          <a:r>
            <a:rPr lang="ru-RU" dirty="0" err="1" smtClean="0"/>
            <a:t>архе</a:t>
          </a:r>
          <a:r>
            <a:rPr lang="ru-RU" dirty="0" smtClean="0"/>
            <a:t>)</a:t>
          </a:r>
          <a:endParaRPr lang="ru-RU" dirty="0"/>
        </a:p>
      </dgm:t>
    </dgm:pt>
    <dgm:pt modelId="{3D19E9E9-F8DC-4271-BB8B-6986C250A361}" type="parTrans" cxnId="{F8BB2B2F-7907-425F-A4D6-6E9F5603847A}">
      <dgm:prSet/>
      <dgm:spPr/>
      <dgm:t>
        <a:bodyPr/>
        <a:lstStyle/>
        <a:p>
          <a:endParaRPr lang="ru-RU"/>
        </a:p>
      </dgm:t>
    </dgm:pt>
    <dgm:pt modelId="{BE5A0D20-9F24-4D6C-B539-093BDC978FC2}" type="sibTrans" cxnId="{F8BB2B2F-7907-425F-A4D6-6E9F5603847A}">
      <dgm:prSet/>
      <dgm:spPr/>
      <dgm:t>
        <a:bodyPr/>
        <a:lstStyle/>
        <a:p>
          <a:endParaRPr lang="ru-RU"/>
        </a:p>
      </dgm:t>
    </dgm:pt>
    <dgm:pt modelId="{2472662D-78A2-40D9-94DE-E944AEFC2107}">
      <dgm:prSet phldrT="[Текст]"/>
      <dgm:spPr/>
      <dgm:t>
        <a:bodyPr/>
        <a:lstStyle/>
        <a:p>
          <a:r>
            <a:rPr lang="ru-RU" b="1" dirty="0" smtClean="0">
              <a:solidFill>
                <a:srgbClr val="C00000"/>
              </a:solidFill>
            </a:rPr>
            <a:t>Древняя Греция</a:t>
          </a:r>
          <a:endParaRPr lang="ru-RU" b="1" dirty="0">
            <a:solidFill>
              <a:srgbClr val="C00000"/>
            </a:solidFill>
          </a:endParaRPr>
        </a:p>
      </dgm:t>
    </dgm:pt>
    <dgm:pt modelId="{C9EBE510-82BA-4212-8A25-FA209C3EB30E}" type="parTrans" cxnId="{28917C8A-564D-4C96-AF01-D5689F399081}">
      <dgm:prSet/>
      <dgm:spPr/>
      <dgm:t>
        <a:bodyPr/>
        <a:lstStyle/>
        <a:p>
          <a:endParaRPr lang="ru-RU"/>
        </a:p>
      </dgm:t>
    </dgm:pt>
    <dgm:pt modelId="{7DCC5EA0-C070-4A69-9705-005FB9A69919}" type="sibTrans" cxnId="{28917C8A-564D-4C96-AF01-D5689F399081}">
      <dgm:prSet/>
      <dgm:spPr/>
      <dgm:t>
        <a:bodyPr/>
        <a:lstStyle/>
        <a:p>
          <a:endParaRPr lang="ru-RU"/>
        </a:p>
      </dgm:t>
    </dgm:pt>
    <dgm:pt modelId="{0742046A-8573-4531-ADA8-FB3ADC8245EA}">
      <dgm:prSet phldrT="[Текст]"/>
      <dgm:spPr/>
      <dgm:t>
        <a:bodyPr/>
        <a:lstStyle/>
        <a:p>
          <a:r>
            <a:rPr lang="ru-RU" dirty="0" smtClean="0"/>
            <a:t>Аристотель - мир</a:t>
          </a:r>
          <a:endParaRPr lang="ru-RU" dirty="0"/>
        </a:p>
      </dgm:t>
    </dgm:pt>
    <dgm:pt modelId="{5AEDFE92-945D-408A-AFE0-05AC60124C41}" type="parTrans" cxnId="{C2A503C3-D0FE-4635-B112-CADF57197EBA}">
      <dgm:prSet/>
      <dgm:spPr/>
      <dgm:t>
        <a:bodyPr/>
        <a:lstStyle/>
        <a:p>
          <a:endParaRPr lang="ru-RU"/>
        </a:p>
      </dgm:t>
    </dgm:pt>
    <dgm:pt modelId="{724FE586-F59F-462F-A84B-FA31AB8A8CA7}" type="sibTrans" cxnId="{C2A503C3-D0FE-4635-B112-CADF57197EBA}">
      <dgm:prSet/>
      <dgm:spPr/>
      <dgm:t>
        <a:bodyPr/>
        <a:lstStyle/>
        <a:p>
          <a:endParaRPr lang="ru-RU"/>
        </a:p>
      </dgm:t>
    </dgm:pt>
    <dgm:pt modelId="{F51E2C4A-78A0-46FD-BC19-E7C75987AEA8}">
      <dgm:prSet phldrT="[Текст]"/>
      <dgm:spPr/>
      <dgm:t>
        <a:bodyPr/>
        <a:lstStyle/>
        <a:p>
          <a:r>
            <a:rPr lang="ru-RU" dirty="0" smtClean="0"/>
            <a:t>Эпикурейцы и стоики – проблемы человека в мире</a:t>
          </a:r>
          <a:endParaRPr lang="ru-RU" dirty="0"/>
        </a:p>
      </dgm:t>
    </dgm:pt>
    <dgm:pt modelId="{86EAAA44-B248-459D-8BD3-4791975F0668}" type="parTrans" cxnId="{62227B0D-8AF5-415E-9179-38BC3DADCB24}">
      <dgm:prSet/>
      <dgm:spPr/>
      <dgm:t>
        <a:bodyPr/>
        <a:lstStyle/>
        <a:p>
          <a:endParaRPr lang="ru-RU"/>
        </a:p>
      </dgm:t>
    </dgm:pt>
    <dgm:pt modelId="{92950FEC-7378-48E1-9281-69BD09E074B6}" type="sibTrans" cxnId="{62227B0D-8AF5-415E-9179-38BC3DADCB24}">
      <dgm:prSet/>
      <dgm:spPr/>
      <dgm:t>
        <a:bodyPr/>
        <a:lstStyle/>
        <a:p>
          <a:endParaRPr lang="ru-RU"/>
        </a:p>
      </dgm:t>
    </dgm:pt>
    <dgm:pt modelId="{BB41C61A-2BDC-45A2-9433-05327D2020D7}">
      <dgm:prSet phldrT="[Текст]"/>
      <dgm:spPr/>
      <dgm:t>
        <a:bodyPr/>
        <a:lstStyle/>
        <a:p>
          <a:r>
            <a:rPr lang="ru-RU" b="1" dirty="0" smtClean="0">
              <a:solidFill>
                <a:srgbClr val="C00000"/>
              </a:solidFill>
            </a:rPr>
            <a:t>Средневековая философия</a:t>
          </a:r>
          <a:endParaRPr lang="ru-RU" b="1" dirty="0">
            <a:solidFill>
              <a:srgbClr val="C00000"/>
            </a:solidFill>
          </a:endParaRPr>
        </a:p>
      </dgm:t>
    </dgm:pt>
    <dgm:pt modelId="{77595524-FACA-4571-8755-70561C99E6FA}" type="parTrans" cxnId="{F53B12D4-84B0-4CE5-8AF6-A1FCD224145B}">
      <dgm:prSet/>
      <dgm:spPr/>
      <dgm:t>
        <a:bodyPr/>
        <a:lstStyle/>
        <a:p>
          <a:endParaRPr lang="ru-RU"/>
        </a:p>
      </dgm:t>
    </dgm:pt>
    <dgm:pt modelId="{FD8942F0-028E-4DC5-A715-680860541601}" type="sibTrans" cxnId="{F53B12D4-84B0-4CE5-8AF6-A1FCD224145B}">
      <dgm:prSet/>
      <dgm:spPr/>
      <dgm:t>
        <a:bodyPr/>
        <a:lstStyle/>
        <a:p>
          <a:endParaRPr lang="ru-RU"/>
        </a:p>
      </dgm:t>
    </dgm:pt>
    <dgm:pt modelId="{9BD426D8-B6A2-4337-9DEC-82393A553F24}">
      <dgm:prSet phldrT="[Текст]"/>
      <dgm:spPr/>
      <dgm:t>
        <a:bodyPr/>
        <a:lstStyle/>
        <a:p>
          <a:r>
            <a:rPr lang="ru-RU" dirty="0" smtClean="0"/>
            <a:t>Взаимосвязь между человеком и Богом</a:t>
          </a:r>
          <a:endParaRPr lang="ru-RU" dirty="0"/>
        </a:p>
      </dgm:t>
    </dgm:pt>
    <dgm:pt modelId="{47791445-3E86-496F-8522-897A9C0DAAF5}" type="parTrans" cxnId="{E789FB37-5501-4A4D-AD50-ED83F0EFC555}">
      <dgm:prSet/>
      <dgm:spPr/>
      <dgm:t>
        <a:bodyPr/>
        <a:lstStyle/>
        <a:p>
          <a:endParaRPr lang="ru-RU"/>
        </a:p>
      </dgm:t>
    </dgm:pt>
    <dgm:pt modelId="{E0C7769C-E4C2-43E0-9F57-AF7043A86106}" type="sibTrans" cxnId="{E789FB37-5501-4A4D-AD50-ED83F0EFC555}">
      <dgm:prSet/>
      <dgm:spPr/>
      <dgm:t>
        <a:bodyPr/>
        <a:lstStyle/>
        <a:p>
          <a:endParaRPr lang="ru-RU"/>
        </a:p>
      </dgm:t>
    </dgm:pt>
    <dgm:pt modelId="{A0F2B148-F7DD-4854-85FE-AAE9E103DE61}">
      <dgm:prSet/>
      <dgm:spPr/>
      <dgm:t>
        <a:bodyPr/>
        <a:lstStyle/>
        <a:p>
          <a:r>
            <a:rPr lang="ru-RU" b="1" dirty="0" smtClean="0">
              <a:solidFill>
                <a:srgbClr val="C00000"/>
              </a:solidFill>
            </a:rPr>
            <a:t>Философия Нового времени</a:t>
          </a:r>
        </a:p>
        <a:p>
          <a:r>
            <a:rPr lang="ru-RU" dirty="0" smtClean="0"/>
            <a:t>- Проблемы познания, методологии</a:t>
          </a:r>
          <a:endParaRPr lang="ru-RU" dirty="0"/>
        </a:p>
      </dgm:t>
    </dgm:pt>
    <dgm:pt modelId="{0028779B-2A9B-4B2A-9AED-7A488C582964}" type="parTrans" cxnId="{78603E4A-E974-4B19-A24F-A9C00617886F}">
      <dgm:prSet/>
      <dgm:spPr/>
      <dgm:t>
        <a:bodyPr/>
        <a:lstStyle/>
        <a:p>
          <a:endParaRPr lang="ru-RU"/>
        </a:p>
      </dgm:t>
    </dgm:pt>
    <dgm:pt modelId="{E4D4C7C1-AEBA-4B1A-A0ED-AB77AEDFF2D9}" type="sibTrans" cxnId="{78603E4A-E974-4B19-A24F-A9C00617886F}">
      <dgm:prSet/>
      <dgm:spPr/>
      <dgm:t>
        <a:bodyPr/>
        <a:lstStyle/>
        <a:p>
          <a:endParaRPr lang="ru-RU"/>
        </a:p>
      </dgm:t>
    </dgm:pt>
    <dgm:pt modelId="{D890F837-B278-4B88-A83E-7314759DAB16}">
      <dgm:prSet/>
      <dgm:spPr/>
      <dgm:t>
        <a:bodyPr/>
        <a:lstStyle/>
        <a:p>
          <a:r>
            <a:rPr lang="ru-RU" b="1" dirty="0" smtClean="0">
              <a:solidFill>
                <a:srgbClr val="C00000"/>
              </a:solidFill>
            </a:rPr>
            <a:t>Эпоха Просвещения</a:t>
          </a:r>
        </a:p>
        <a:p>
          <a:r>
            <a:rPr lang="ru-RU" dirty="0" smtClean="0"/>
            <a:t>- Человек со множеством его отношений</a:t>
          </a:r>
          <a:endParaRPr lang="ru-RU" dirty="0"/>
        </a:p>
      </dgm:t>
    </dgm:pt>
    <dgm:pt modelId="{E4E2068F-D1E6-4555-9356-B321DE21582A}" type="parTrans" cxnId="{441A1329-8651-4E40-A3C9-A2E25E12E79D}">
      <dgm:prSet/>
      <dgm:spPr/>
      <dgm:t>
        <a:bodyPr/>
        <a:lstStyle/>
        <a:p>
          <a:endParaRPr lang="ru-RU"/>
        </a:p>
      </dgm:t>
    </dgm:pt>
    <dgm:pt modelId="{67BF1959-61F6-4658-9870-A9E085E77843}" type="sibTrans" cxnId="{441A1329-8651-4E40-A3C9-A2E25E12E79D}">
      <dgm:prSet/>
      <dgm:spPr/>
      <dgm:t>
        <a:bodyPr/>
        <a:lstStyle/>
        <a:p>
          <a:endParaRPr lang="ru-RU"/>
        </a:p>
      </dgm:t>
    </dgm:pt>
    <dgm:pt modelId="{CEE6C579-BD4C-4B04-B184-C30496A9F053}" type="pres">
      <dgm:prSet presAssocID="{F882A388-CC08-45DF-93AC-D9A1A8E87484}" presName="linear" presStyleCnt="0">
        <dgm:presLayoutVars>
          <dgm:dir/>
          <dgm:resizeHandles val="exact"/>
        </dgm:presLayoutVars>
      </dgm:prSet>
      <dgm:spPr/>
      <dgm:t>
        <a:bodyPr/>
        <a:lstStyle/>
        <a:p>
          <a:endParaRPr lang="ru-RU"/>
        </a:p>
      </dgm:t>
    </dgm:pt>
    <dgm:pt modelId="{E470158D-F1F3-4220-9F69-6626E05676C0}" type="pres">
      <dgm:prSet presAssocID="{8B5BD6AF-86FE-4A8A-9425-AE1512E50E25}" presName="comp" presStyleCnt="0"/>
      <dgm:spPr/>
    </dgm:pt>
    <dgm:pt modelId="{580EC06E-6E81-4169-A66D-79647BDC0D8D}" type="pres">
      <dgm:prSet presAssocID="{8B5BD6AF-86FE-4A8A-9425-AE1512E50E25}" presName="box" presStyleLbl="node1" presStyleIdx="0" presStyleCnt="5"/>
      <dgm:spPr/>
      <dgm:t>
        <a:bodyPr/>
        <a:lstStyle/>
        <a:p>
          <a:endParaRPr lang="ru-RU"/>
        </a:p>
      </dgm:t>
    </dgm:pt>
    <dgm:pt modelId="{C89A4ED2-28F2-41CC-B892-FBB39B1E2215}" type="pres">
      <dgm:prSet presAssocID="{8B5BD6AF-86FE-4A8A-9425-AE1512E50E25}" presName="img" presStyleLbl="fgImgPlace1" presStyleIdx="0" presStyleCnt="5" custScaleX="52095"/>
      <dgm:spPr>
        <a:blipFill rotWithShape="0">
          <a:blip xmlns:r="http://schemas.openxmlformats.org/officeDocument/2006/relationships" r:embed="rId1"/>
          <a:stretch>
            <a:fillRect/>
          </a:stretch>
        </a:blipFill>
      </dgm:spPr>
    </dgm:pt>
    <dgm:pt modelId="{D6288126-43A3-4B48-B684-5DC2598E6AE3}" type="pres">
      <dgm:prSet presAssocID="{8B5BD6AF-86FE-4A8A-9425-AE1512E50E25}" presName="text" presStyleLbl="node1" presStyleIdx="0" presStyleCnt="5">
        <dgm:presLayoutVars>
          <dgm:bulletEnabled val="1"/>
        </dgm:presLayoutVars>
      </dgm:prSet>
      <dgm:spPr/>
      <dgm:t>
        <a:bodyPr/>
        <a:lstStyle/>
        <a:p>
          <a:endParaRPr lang="ru-RU"/>
        </a:p>
      </dgm:t>
    </dgm:pt>
    <dgm:pt modelId="{2CA960F3-363D-48D8-B7F7-FC2E812DE83F}" type="pres">
      <dgm:prSet presAssocID="{439B5E16-FB69-4BBA-8D1B-010363126F7E}" presName="spacer" presStyleCnt="0"/>
      <dgm:spPr/>
    </dgm:pt>
    <dgm:pt modelId="{EC646148-9393-4884-95F9-2677A3CAD590}" type="pres">
      <dgm:prSet presAssocID="{2472662D-78A2-40D9-94DE-E944AEFC2107}" presName="comp" presStyleCnt="0"/>
      <dgm:spPr/>
    </dgm:pt>
    <dgm:pt modelId="{36816947-50D7-4296-9F84-5508BA405DEE}" type="pres">
      <dgm:prSet presAssocID="{2472662D-78A2-40D9-94DE-E944AEFC2107}" presName="box" presStyleLbl="node1" presStyleIdx="1" presStyleCnt="5"/>
      <dgm:spPr/>
      <dgm:t>
        <a:bodyPr/>
        <a:lstStyle/>
        <a:p>
          <a:endParaRPr lang="ru-RU"/>
        </a:p>
      </dgm:t>
    </dgm:pt>
    <dgm:pt modelId="{0827AC48-C391-4531-BCEC-CE70BF9D2518}" type="pres">
      <dgm:prSet presAssocID="{2472662D-78A2-40D9-94DE-E944AEFC2107}" presName="img" presStyleLbl="fgImgPlace1" presStyleIdx="1" presStyleCnt="5" custScaleX="41125"/>
      <dgm:spPr>
        <a:blipFill rotWithShape="0">
          <a:blip xmlns:r="http://schemas.openxmlformats.org/officeDocument/2006/relationships" r:embed="rId2"/>
          <a:stretch>
            <a:fillRect/>
          </a:stretch>
        </a:blipFill>
      </dgm:spPr>
    </dgm:pt>
    <dgm:pt modelId="{5E250244-1A18-4466-B46E-551F97591799}" type="pres">
      <dgm:prSet presAssocID="{2472662D-78A2-40D9-94DE-E944AEFC2107}" presName="text" presStyleLbl="node1" presStyleIdx="1" presStyleCnt="5">
        <dgm:presLayoutVars>
          <dgm:bulletEnabled val="1"/>
        </dgm:presLayoutVars>
      </dgm:prSet>
      <dgm:spPr/>
      <dgm:t>
        <a:bodyPr/>
        <a:lstStyle/>
        <a:p>
          <a:endParaRPr lang="ru-RU"/>
        </a:p>
      </dgm:t>
    </dgm:pt>
    <dgm:pt modelId="{EA610870-278C-4001-9135-8D3C12DB52BA}" type="pres">
      <dgm:prSet presAssocID="{7DCC5EA0-C070-4A69-9705-005FB9A69919}" presName="spacer" presStyleCnt="0"/>
      <dgm:spPr/>
    </dgm:pt>
    <dgm:pt modelId="{23AC808F-A0D7-41AA-8F3B-6EB0F5DEA1B1}" type="pres">
      <dgm:prSet presAssocID="{BB41C61A-2BDC-45A2-9433-05327D2020D7}" presName="comp" presStyleCnt="0"/>
      <dgm:spPr/>
    </dgm:pt>
    <dgm:pt modelId="{11FAD53F-843F-48DC-AF9C-B7952AEFFA11}" type="pres">
      <dgm:prSet presAssocID="{BB41C61A-2BDC-45A2-9433-05327D2020D7}" presName="box" presStyleLbl="node1" presStyleIdx="2" presStyleCnt="5"/>
      <dgm:spPr/>
      <dgm:t>
        <a:bodyPr/>
        <a:lstStyle/>
        <a:p>
          <a:endParaRPr lang="ru-RU"/>
        </a:p>
      </dgm:t>
    </dgm:pt>
    <dgm:pt modelId="{A92EEAF6-CC43-4A3D-ACE9-18C03A0E8194}" type="pres">
      <dgm:prSet presAssocID="{BB41C61A-2BDC-45A2-9433-05327D2020D7}" presName="img" presStyleLbl="fgImgPlace1" presStyleIdx="2" presStyleCnt="5" custScaleX="69044"/>
      <dgm:spPr>
        <a:blipFill rotWithShape="0">
          <a:blip xmlns:r="http://schemas.openxmlformats.org/officeDocument/2006/relationships" r:embed="rId3"/>
          <a:stretch>
            <a:fillRect/>
          </a:stretch>
        </a:blipFill>
      </dgm:spPr>
    </dgm:pt>
    <dgm:pt modelId="{2ED30217-953E-4922-BFB9-44FE8076C452}" type="pres">
      <dgm:prSet presAssocID="{BB41C61A-2BDC-45A2-9433-05327D2020D7}" presName="text" presStyleLbl="node1" presStyleIdx="2" presStyleCnt="5">
        <dgm:presLayoutVars>
          <dgm:bulletEnabled val="1"/>
        </dgm:presLayoutVars>
      </dgm:prSet>
      <dgm:spPr/>
      <dgm:t>
        <a:bodyPr/>
        <a:lstStyle/>
        <a:p>
          <a:endParaRPr lang="ru-RU"/>
        </a:p>
      </dgm:t>
    </dgm:pt>
    <dgm:pt modelId="{3FF37AAC-B865-4F3D-8698-2C6B5E22FDE9}" type="pres">
      <dgm:prSet presAssocID="{FD8942F0-028E-4DC5-A715-680860541601}" presName="spacer" presStyleCnt="0"/>
      <dgm:spPr/>
    </dgm:pt>
    <dgm:pt modelId="{346A1465-71D3-4F63-B10E-5E6E0F288614}" type="pres">
      <dgm:prSet presAssocID="{A0F2B148-F7DD-4854-85FE-AAE9E103DE61}" presName="comp" presStyleCnt="0"/>
      <dgm:spPr/>
    </dgm:pt>
    <dgm:pt modelId="{EBE43DE1-813F-4EA2-A984-4D7488C1E0FB}" type="pres">
      <dgm:prSet presAssocID="{A0F2B148-F7DD-4854-85FE-AAE9E103DE61}" presName="box" presStyleLbl="node1" presStyleIdx="3" presStyleCnt="5"/>
      <dgm:spPr/>
      <dgm:t>
        <a:bodyPr/>
        <a:lstStyle/>
        <a:p>
          <a:endParaRPr lang="ru-RU"/>
        </a:p>
      </dgm:t>
    </dgm:pt>
    <dgm:pt modelId="{44AE2F09-A558-416E-880F-71246F5E4AD6}" type="pres">
      <dgm:prSet presAssocID="{A0F2B148-F7DD-4854-85FE-AAE9E103DE61}" presName="img" presStyleLbl="fgImgPlace1" presStyleIdx="3" presStyleCnt="5" custScaleX="35146"/>
      <dgm:spPr>
        <a:blipFill rotWithShape="0">
          <a:blip xmlns:r="http://schemas.openxmlformats.org/officeDocument/2006/relationships" r:embed="rId4"/>
          <a:stretch>
            <a:fillRect/>
          </a:stretch>
        </a:blipFill>
      </dgm:spPr>
    </dgm:pt>
    <dgm:pt modelId="{5C6137B8-ACDE-4492-B275-740B0A0A8CA3}" type="pres">
      <dgm:prSet presAssocID="{A0F2B148-F7DD-4854-85FE-AAE9E103DE61}" presName="text" presStyleLbl="node1" presStyleIdx="3" presStyleCnt="5">
        <dgm:presLayoutVars>
          <dgm:bulletEnabled val="1"/>
        </dgm:presLayoutVars>
      </dgm:prSet>
      <dgm:spPr/>
      <dgm:t>
        <a:bodyPr/>
        <a:lstStyle/>
        <a:p>
          <a:endParaRPr lang="ru-RU"/>
        </a:p>
      </dgm:t>
    </dgm:pt>
    <dgm:pt modelId="{63F102A1-4117-439B-82C8-611E8800A982}" type="pres">
      <dgm:prSet presAssocID="{E4D4C7C1-AEBA-4B1A-A0ED-AB77AEDFF2D9}" presName="spacer" presStyleCnt="0"/>
      <dgm:spPr/>
    </dgm:pt>
    <dgm:pt modelId="{BFA01109-3ACD-4E44-81CB-2E76365F1FC4}" type="pres">
      <dgm:prSet presAssocID="{D890F837-B278-4B88-A83E-7314759DAB16}" presName="comp" presStyleCnt="0"/>
      <dgm:spPr/>
    </dgm:pt>
    <dgm:pt modelId="{CA3B9803-081F-449C-B2D4-4C6CC574D0B7}" type="pres">
      <dgm:prSet presAssocID="{D890F837-B278-4B88-A83E-7314759DAB16}" presName="box" presStyleLbl="node1" presStyleIdx="4" presStyleCnt="5"/>
      <dgm:spPr/>
      <dgm:t>
        <a:bodyPr/>
        <a:lstStyle/>
        <a:p>
          <a:endParaRPr lang="ru-RU"/>
        </a:p>
      </dgm:t>
    </dgm:pt>
    <dgm:pt modelId="{B6F2FBEA-181A-49FC-B467-F9C308CE1D0E}" type="pres">
      <dgm:prSet presAssocID="{D890F837-B278-4B88-A83E-7314759DAB16}" presName="img" presStyleLbl="fgImgPlace1" presStyleIdx="4" presStyleCnt="5" custScaleX="35146"/>
      <dgm:spPr>
        <a:blipFill rotWithShape="0">
          <a:blip xmlns:r="http://schemas.openxmlformats.org/officeDocument/2006/relationships" r:embed="rId5"/>
          <a:stretch>
            <a:fillRect/>
          </a:stretch>
        </a:blipFill>
      </dgm:spPr>
    </dgm:pt>
    <dgm:pt modelId="{DC0E904F-8CC1-428F-91AD-9588DF167C97}" type="pres">
      <dgm:prSet presAssocID="{D890F837-B278-4B88-A83E-7314759DAB16}" presName="text" presStyleLbl="node1" presStyleIdx="4" presStyleCnt="5">
        <dgm:presLayoutVars>
          <dgm:bulletEnabled val="1"/>
        </dgm:presLayoutVars>
      </dgm:prSet>
      <dgm:spPr/>
      <dgm:t>
        <a:bodyPr/>
        <a:lstStyle/>
        <a:p>
          <a:endParaRPr lang="ru-RU"/>
        </a:p>
      </dgm:t>
    </dgm:pt>
  </dgm:ptLst>
  <dgm:cxnLst>
    <dgm:cxn modelId="{F53B12D4-84B0-4CE5-8AF6-A1FCD224145B}" srcId="{F882A388-CC08-45DF-93AC-D9A1A8E87484}" destId="{BB41C61A-2BDC-45A2-9433-05327D2020D7}" srcOrd="2" destOrd="0" parTransId="{77595524-FACA-4571-8755-70561C99E6FA}" sibTransId="{FD8942F0-028E-4DC5-A715-680860541601}"/>
    <dgm:cxn modelId="{C4F4A29A-EE93-42A2-A83B-7D4ECB284253}" type="presOf" srcId="{F51E2C4A-78A0-46FD-BC19-E7C75987AEA8}" destId="{36816947-50D7-4296-9F84-5508BA405DEE}" srcOrd="0" destOrd="2" presId="urn:microsoft.com/office/officeart/2005/8/layout/vList4"/>
    <dgm:cxn modelId="{C2A503C3-D0FE-4635-B112-CADF57197EBA}" srcId="{2472662D-78A2-40D9-94DE-E944AEFC2107}" destId="{0742046A-8573-4531-ADA8-FB3ADC8245EA}" srcOrd="0" destOrd="0" parTransId="{5AEDFE92-945D-408A-AFE0-05AC60124C41}" sibTransId="{724FE586-F59F-462F-A84B-FA31AB8A8CA7}"/>
    <dgm:cxn modelId="{8263CD4B-82E3-46AB-BDD4-97788F71311D}" type="presOf" srcId="{D088D46A-3235-4F21-982D-1D6364545DF8}" destId="{580EC06E-6E81-4169-A66D-79647BDC0D8D}" srcOrd="0" destOrd="2" presId="urn:microsoft.com/office/officeart/2005/8/layout/vList4"/>
    <dgm:cxn modelId="{D11412C9-1E13-475D-8D94-7E2587091744}" type="presOf" srcId="{2472662D-78A2-40D9-94DE-E944AEFC2107}" destId="{36816947-50D7-4296-9F84-5508BA405DEE}" srcOrd="0" destOrd="0" presId="urn:microsoft.com/office/officeart/2005/8/layout/vList4"/>
    <dgm:cxn modelId="{834578AD-8975-41CD-8C43-50D9F2AA08B4}" type="presOf" srcId="{F51E2C4A-78A0-46FD-BC19-E7C75987AEA8}" destId="{5E250244-1A18-4466-B46E-551F97591799}" srcOrd="1" destOrd="2" presId="urn:microsoft.com/office/officeart/2005/8/layout/vList4"/>
    <dgm:cxn modelId="{28917C8A-564D-4C96-AF01-D5689F399081}" srcId="{F882A388-CC08-45DF-93AC-D9A1A8E87484}" destId="{2472662D-78A2-40D9-94DE-E944AEFC2107}" srcOrd="1" destOrd="0" parTransId="{C9EBE510-82BA-4212-8A25-FA209C3EB30E}" sibTransId="{7DCC5EA0-C070-4A69-9705-005FB9A69919}"/>
    <dgm:cxn modelId="{4675D75D-DEE3-4935-8C7A-4E351832DB4D}" type="presOf" srcId="{8B5BD6AF-86FE-4A8A-9425-AE1512E50E25}" destId="{580EC06E-6E81-4169-A66D-79647BDC0D8D}" srcOrd="0" destOrd="0" presId="urn:microsoft.com/office/officeart/2005/8/layout/vList4"/>
    <dgm:cxn modelId="{C8CC53C7-D460-4B80-A072-FC2DB8F952C3}" srcId="{F882A388-CC08-45DF-93AC-D9A1A8E87484}" destId="{8B5BD6AF-86FE-4A8A-9425-AE1512E50E25}" srcOrd="0" destOrd="0" parTransId="{20D57206-E928-42E0-8D7B-41634BCCDB01}" sibTransId="{439B5E16-FB69-4BBA-8D1B-010363126F7E}"/>
    <dgm:cxn modelId="{CEF93B6F-1198-4E6D-8ACD-8C451D682896}" type="presOf" srcId="{BB41C61A-2BDC-45A2-9433-05327D2020D7}" destId="{11FAD53F-843F-48DC-AF9C-B7952AEFFA11}" srcOrd="0" destOrd="0" presId="urn:microsoft.com/office/officeart/2005/8/layout/vList4"/>
    <dgm:cxn modelId="{FFFACCAB-5745-4ADD-9B02-DACCE4B581EB}" type="presOf" srcId="{D890F837-B278-4B88-A83E-7314759DAB16}" destId="{DC0E904F-8CC1-428F-91AD-9588DF167C97}" srcOrd="1" destOrd="0" presId="urn:microsoft.com/office/officeart/2005/8/layout/vList4"/>
    <dgm:cxn modelId="{CC8169B6-7AB9-4842-AE71-994DBFD24F87}" type="presOf" srcId="{BB41C61A-2BDC-45A2-9433-05327D2020D7}" destId="{2ED30217-953E-4922-BFB9-44FE8076C452}" srcOrd="1" destOrd="0" presId="urn:microsoft.com/office/officeart/2005/8/layout/vList4"/>
    <dgm:cxn modelId="{F8BB2B2F-7907-425F-A4D6-6E9F5603847A}" srcId="{8B5BD6AF-86FE-4A8A-9425-AE1512E50E25}" destId="{D088D46A-3235-4F21-982D-1D6364545DF8}" srcOrd="1" destOrd="0" parTransId="{3D19E9E9-F8DC-4271-BB8B-6986C250A361}" sibTransId="{BE5A0D20-9F24-4D6C-B539-093BDC978FC2}"/>
    <dgm:cxn modelId="{78603E4A-E974-4B19-A24F-A9C00617886F}" srcId="{F882A388-CC08-45DF-93AC-D9A1A8E87484}" destId="{A0F2B148-F7DD-4854-85FE-AAE9E103DE61}" srcOrd="3" destOrd="0" parTransId="{0028779B-2A9B-4B2A-9AED-7A488C582964}" sibTransId="{E4D4C7C1-AEBA-4B1A-A0ED-AB77AEDFF2D9}"/>
    <dgm:cxn modelId="{8F187032-7362-4D2B-968C-1DAE356E58B2}" type="presOf" srcId="{9BD426D8-B6A2-4337-9DEC-82393A553F24}" destId="{2ED30217-953E-4922-BFB9-44FE8076C452}" srcOrd="1" destOrd="1" presId="urn:microsoft.com/office/officeart/2005/8/layout/vList4"/>
    <dgm:cxn modelId="{DE6EF324-5B28-42CF-9917-D1B1F21BFDAB}" type="presOf" srcId="{0742046A-8573-4531-ADA8-FB3ADC8245EA}" destId="{5E250244-1A18-4466-B46E-551F97591799}" srcOrd="1" destOrd="1" presId="urn:microsoft.com/office/officeart/2005/8/layout/vList4"/>
    <dgm:cxn modelId="{DB203F83-1A54-43AE-98E0-90E9D9EFA07C}" type="presOf" srcId="{2472662D-78A2-40D9-94DE-E944AEFC2107}" destId="{5E250244-1A18-4466-B46E-551F97591799}" srcOrd="1" destOrd="0" presId="urn:microsoft.com/office/officeart/2005/8/layout/vList4"/>
    <dgm:cxn modelId="{17C7C44E-677B-4706-9F4E-5A557271336D}" type="presOf" srcId="{D088D46A-3235-4F21-982D-1D6364545DF8}" destId="{D6288126-43A3-4B48-B684-5DC2598E6AE3}" srcOrd="1" destOrd="2" presId="urn:microsoft.com/office/officeart/2005/8/layout/vList4"/>
    <dgm:cxn modelId="{62227B0D-8AF5-415E-9179-38BC3DADCB24}" srcId="{2472662D-78A2-40D9-94DE-E944AEFC2107}" destId="{F51E2C4A-78A0-46FD-BC19-E7C75987AEA8}" srcOrd="1" destOrd="0" parTransId="{86EAAA44-B248-459D-8BD3-4791975F0668}" sibTransId="{92950FEC-7378-48E1-9281-69BD09E074B6}"/>
    <dgm:cxn modelId="{7EE392C6-4000-4376-9635-58C9DE460F40}" type="presOf" srcId="{A0F2B148-F7DD-4854-85FE-AAE9E103DE61}" destId="{EBE43DE1-813F-4EA2-A984-4D7488C1E0FB}" srcOrd="0" destOrd="0" presId="urn:microsoft.com/office/officeart/2005/8/layout/vList4"/>
    <dgm:cxn modelId="{EF4D78B7-94BD-46A8-833F-4FAE601F2132}" type="presOf" srcId="{A0F2B148-F7DD-4854-85FE-AAE9E103DE61}" destId="{5C6137B8-ACDE-4492-B275-740B0A0A8CA3}" srcOrd="1" destOrd="0" presId="urn:microsoft.com/office/officeart/2005/8/layout/vList4"/>
    <dgm:cxn modelId="{B922884B-D17D-4B8F-A889-FFDFD99CEB60}" type="presOf" srcId="{0742046A-8573-4531-ADA8-FB3ADC8245EA}" destId="{36816947-50D7-4296-9F84-5508BA405DEE}" srcOrd="0" destOrd="1" presId="urn:microsoft.com/office/officeart/2005/8/layout/vList4"/>
    <dgm:cxn modelId="{C0199C1A-F8CD-4C83-8D6D-B1F497EE4539}" type="presOf" srcId="{50A5D5F6-33E1-4F86-A0F0-AF2BD1E40EAB}" destId="{D6288126-43A3-4B48-B684-5DC2598E6AE3}" srcOrd="1" destOrd="1" presId="urn:microsoft.com/office/officeart/2005/8/layout/vList4"/>
    <dgm:cxn modelId="{95EB7890-E04B-4C07-ADA4-B778A1C3CB9F}" srcId="{8B5BD6AF-86FE-4A8A-9425-AE1512E50E25}" destId="{50A5D5F6-33E1-4F86-A0F0-AF2BD1E40EAB}" srcOrd="0" destOrd="0" parTransId="{7E7EE950-4896-4D7A-9750-1581BB2C7EE4}" sibTransId="{5410CFED-5421-49B6-B5CE-FA494BD7C6B1}"/>
    <dgm:cxn modelId="{441A1329-8651-4E40-A3C9-A2E25E12E79D}" srcId="{F882A388-CC08-45DF-93AC-D9A1A8E87484}" destId="{D890F837-B278-4B88-A83E-7314759DAB16}" srcOrd="4" destOrd="0" parTransId="{E4E2068F-D1E6-4555-9356-B321DE21582A}" sibTransId="{67BF1959-61F6-4658-9870-A9E085E77843}"/>
    <dgm:cxn modelId="{3FD6B422-74EB-440E-926A-4DD2E6D5643E}" type="presOf" srcId="{F882A388-CC08-45DF-93AC-D9A1A8E87484}" destId="{CEE6C579-BD4C-4B04-B184-C30496A9F053}" srcOrd="0" destOrd="0" presId="urn:microsoft.com/office/officeart/2005/8/layout/vList4"/>
    <dgm:cxn modelId="{E789FB37-5501-4A4D-AD50-ED83F0EFC555}" srcId="{BB41C61A-2BDC-45A2-9433-05327D2020D7}" destId="{9BD426D8-B6A2-4337-9DEC-82393A553F24}" srcOrd="0" destOrd="0" parTransId="{47791445-3E86-496F-8522-897A9C0DAAF5}" sibTransId="{E0C7769C-E4C2-43E0-9F57-AF7043A86106}"/>
    <dgm:cxn modelId="{1D4C4964-4ABD-40E5-AC04-8316FCCE7792}" type="presOf" srcId="{50A5D5F6-33E1-4F86-A0F0-AF2BD1E40EAB}" destId="{580EC06E-6E81-4169-A66D-79647BDC0D8D}" srcOrd="0" destOrd="1" presId="urn:microsoft.com/office/officeart/2005/8/layout/vList4"/>
    <dgm:cxn modelId="{F709F6EB-BB28-4F88-B44B-0C85CE8015A3}" type="presOf" srcId="{9BD426D8-B6A2-4337-9DEC-82393A553F24}" destId="{11FAD53F-843F-48DC-AF9C-B7952AEFFA11}" srcOrd="0" destOrd="1" presId="urn:microsoft.com/office/officeart/2005/8/layout/vList4"/>
    <dgm:cxn modelId="{814861C7-58EC-4B92-84C9-E5E85F95B850}" type="presOf" srcId="{D890F837-B278-4B88-A83E-7314759DAB16}" destId="{CA3B9803-081F-449C-B2D4-4C6CC574D0B7}" srcOrd="0" destOrd="0" presId="urn:microsoft.com/office/officeart/2005/8/layout/vList4"/>
    <dgm:cxn modelId="{57176033-791C-4BF8-86D6-87DB628A40E8}" type="presOf" srcId="{8B5BD6AF-86FE-4A8A-9425-AE1512E50E25}" destId="{D6288126-43A3-4B48-B684-5DC2598E6AE3}" srcOrd="1" destOrd="0" presId="urn:microsoft.com/office/officeart/2005/8/layout/vList4"/>
    <dgm:cxn modelId="{7FF9A1BA-AA9A-4653-9F62-6083EEB8F221}" type="presParOf" srcId="{CEE6C579-BD4C-4B04-B184-C30496A9F053}" destId="{E470158D-F1F3-4220-9F69-6626E05676C0}" srcOrd="0" destOrd="0" presId="urn:microsoft.com/office/officeart/2005/8/layout/vList4"/>
    <dgm:cxn modelId="{19DFBDBA-B1A5-4A82-9956-0AA81C0EE926}" type="presParOf" srcId="{E470158D-F1F3-4220-9F69-6626E05676C0}" destId="{580EC06E-6E81-4169-A66D-79647BDC0D8D}" srcOrd="0" destOrd="0" presId="urn:microsoft.com/office/officeart/2005/8/layout/vList4"/>
    <dgm:cxn modelId="{429FF5BA-A5EC-4465-926E-4FCECB44791D}" type="presParOf" srcId="{E470158D-F1F3-4220-9F69-6626E05676C0}" destId="{C89A4ED2-28F2-41CC-B892-FBB39B1E2215}" srcOrd="1" destOrd="0" presId="urn:microsoft.com/office/officeart/2005/8/layout/vList4"/>
    <dgm:cxn modelId="{EFFA2E87-485E-49E1-879E-864264E3AC2D}" type="presParOf" srcId="{E470158D-F1F3-4220-9F69-6626E05676C0}" destId="{D6288126-43A3-4B48-B684-5DC2598E6AE3}" srcOrd="2" destOrd="0" presId="urn:microsoft.com/office/officeart/2005/8/layout/vList4"/>
    <dgm:cxn modelId="{2C122BFB-0BF2-4185-9153-DF8BCCD74CF7}" type="presParOf" srcId="{CEE6C579-BD4C-4B04-B184-C30496A9F053}" destId="{2CA960F3-363D-48D8-B7F7-FC2E812DE83F}" srcOrd="1" destOrd="0" presId="urn:microsoft.com/office/officeart/2005/8/layout/vList4"/>
    <dgm:cxn modelId="{750C7C93-296D-43DC-9D86-D1090460D2FA}" type="presParOf" srcId="{CEE6C579-BD4C-4B04-B184-C30496A9F053}" destId="{EC646148-9393-4884-95F9-2677A3CAD590}" srcOrd="2" destOrd="0" presId="urn:microsoft.com/office/officeart/2005/8/layout/vList4"/>
    <dgm:cxn modelId="{82D1F981-5079-404C-B1E4-0B609EA06B25}" type="presParOf" srcId="{EC646148-9393-4884-95F9-2677A3CAD590}" destId="{36816947-50D7-4296-9F84-5508BA405DEE}" srcOrd="0" destOrd="0" presId="urn:microsoft.com/office/officeart/2005/8/layout/vList4"/>
    <dgm:cxn modelId="{16639E5C-203E-438B-803E-3B5E5E939946}" type="presParOf" srcId="{EC646148-9393-4884-95F9-2677A3CAD590}" destId="{0827AC48-C391-4531-BCEC-CE70BF9D2518}" srcOrd="1" destOrd="0" presId="urn:microsoft.com/office/officeart/2005/8/layout/vList4"/>
    <dgm:cxn modelId="{59A1B85B-F6EF-4F44-A613-EB176B6E0B28}" type="presParOf" srcId="{EC646148-9393-4884-95F9-2677A3CAD590}" destId="{5E250244-1A18-4466-B46E-551F97591799}" srcOrd="2" destOrd="0" presId="urn:microsoft.com/office/officeart/2005/8/layout/vList4"/>
    <dgm:cxn modelId="{79AEC669-BA6F-4FAF-A26B-9E2C349C7CDD}" type="presParOf" srcId="{CEE6C579-BD4C-4B04-B184-C30496A9F053}" destId="{EA610870-278C-4001-9135-8D3C12DB52BA}" srcOrd="3" destOrd="0" presId="urn:microsoft.com/office/officeart/2005/8/layout/vList4"/>
    <dgm:cxn modelId="{3FFE5F6E-FB26-498E-8735-0C82A69D191A}" type="presParOf" srcId="{CEE6C579-BD4C-4B04-B184-C30496A9F053}" destId="{23AC808F-A0D7-41AA-8F3B-6EB0F5DEA1B1}" srcOrd="4" destOrd="0" presId="urn:microsoft.com/office/officeart/2005/8/layout/vList4"/>
    <dgm:cxn modelId="{B509CBF4-28CA-4184-877F-D9DF58229B5A}" type="presParOf" srcId="{23AC808F-A0D7-41AA-8F3B-6EB0F5DEA1B1}" destId="{11FAD53F-843F-48DC-AF9C-B7952AEFFA11}" srcOrd="0" destOrd="0" presId="urn:microsoft.com/office/officeart/2005/8/layout/vList4"/>
    <dgm:cxn modelId="{2F1A076D-C6BC-4E45-A4ED-E8A16E3612E9}" type="presParOf" srcId="{23AC808F-A0D7-41AA-8F3B-6EB0F5DEA1B1}" destId="{A92EEAF6-CC43-4A3D-ACE9-18C03A0E8194}" srcOrd="1" destOrd="0" presId="urn:microsoft.com/office/officeart/2005/8/layout/vList4"/>
    <dgm:cxn modelId="{A8617FBD-F8CC-481D-B9D4-A7B384BBDCEA}" type="presParOf" srcId="{23AC808F-A0D7-41AA-8F3B-6EB0F5DEA1B1}" destId="{2ED30217-953E-4922-BFB9-44FE8076C452}" srcOrd="2" destOrd="0" presId="urn:microsoft.com/office/officeart/2005/8/layout/vList4"/>
    <dgm:cxn modelId="{FF0D8C2E-4BAA-4316-BDD2-881DEE9287AF}" type="presParOf" srcId="{CEE6C579-BD4C-4B04-B184-C30496A9F053}" destId="{3FF37AAC-B865-4F3D-8698-2C6B5E22FDE9}" srcOrd="5" destOrd="0" presId="urn:microsoft.com/office/officeart/2005/8/layout/vList4"/>
    <dgm:cxn modelId="{9A402E1A-F381-4119-AE27-AF5CA298ACFD}" type="presParOf" srcId="{CEE6C579-BD4C-4B04-B184-C30496A9F053}" destId="{346A1465-71D3-4F63-B10E-5E6E0F288614}" srcOrd="6" destOrd="0" presId="urn:microsoft.com/office/officeart/2005/8/layout/vList4"/>
    <dgm:cxn modelId="{FCD5CE3B-3482-455B-8216-FE3A4D618D79}" type="presParOf" srcId="{346A1465-71D3-4F63-B10E-5E6E0F288614}" destId="{EBE43DE1-813F-4EA2-A984-4D7488C1E0FB}" srcOrd="0" destOrd="0" presId="urn:microsoft.com/office/officeart/2005/8/layout/vList4"/>
    <dgm:cxn modelId="{7F742060-1BC7-43A0-8C9A-BF8CEB47C043}" type="presParOf" srcId="{346A1465-71D3-4F63-B10E-5E6E0F288614}" destId="{44AE2F09-A558-416E-880F-71246F5E4AD6}" srcOrd="1" destOrd="0" presId="urn:microsoft.com/office/officeart/2005/8/layout/vList4"/>
    <dgm:cxn modelId="{C53F7D67-A637-4359-8FC2-8CC249F3E795}" type="presParOf" srcId="{346A1465-71D3-4F63-B10E-5E6E0F288614}" destId="{5C6137B8-ACDE-4492-B275-740B0A0A8CA3}" srcOrd="2" destOrd="0" presId="urn:microsoft.com/office/officeart/2005/8/layout/vList4"/>
    <dgm:cxn modelId="{B7105E61-0E66-4987-B1B8-00A79BEFD610}" type="presParOf" srcId="{CEE6C579-BD4C-4B04-B184-C30496A9F053}" destId="{63F102A1-4117-439B-82C8-611E8800A982}" srcOrd="7" destOrd="0" presId="urn:microsoft.com/office/officeart/2005/8/layout/vList4"/>
    <dgm:cxn modelId="{1712B121-F5C6-4C1B-937C-7CFBF9DA8AB2}" type="presParOf" srcId="{CEE6C579-BD4C-4B04-B184-C30496A9F053}" destId="{BFA01109-3ACD-4E44-81CB-2E76365F1FC4}" srcOrd="8" destOrd="0" presId="urn:microsoft.com/office/officeart/2005/8/layout/vList4"/>
    <dgm:cxn modelId="{52703D11-0725-448B-A06F-2957180D35FB}" type="presParOf" srcId="{BFA01109-3ACD-4E44-81CB-2E76365F1FC4}" destId="{CA3B9803-081F-449C-B2D4-4C6CC574D0B7}" srcOrd="0" destOrd="0" presId="urn:microsoft.com/office/officeart/2005/8/layout/vList4"/>
    <dgm:cxn modelId="{70F07094-FE22-43D0-AE5D-D1821352FFB3}" type="presParOf" srcId="{BFA01109-3ACD-4E44-81CB-2E76365F1FC4}" destId="{B6F2FBEA-181A-49FC-B467-F9C308CE1D0E}" srcOrd="1" destOrd="0" presId="urn:microsoft.com/office/officeart/2005/8/layout/vList4"/>
    <dgm:cxn modelId="{20509A6E-25C3-48DF-BB1B-42E3A8632FBA}" type="presParOf" srcId="{BFA01109-3ACD-4E44-81CB-2E76365F1FC4}" destId="{DC0E904F-8CC1-428F-91AD-9588DF167C97}" srcOrd="2" destOrd="0" presId="urn:microsoft.com/office/officeart/2005/8/layout/vList4"/>
  </dgm:cxnLst>
  <dgm:bg/>
  <dgm:whole/>
</dgm:dataModel>
</file>

<file path=ppt/diagrams/data3.xml><?xml version="1.0" encoding="utf-8"?>
<dgm:dataModel xmlns:dgm="http://schemas.openxmlformats.org/drawingml/2006/diagram" xmlns:a="http://schemas.openxmlformats.org/drawingml/2006/main">
  <dgm:ptLst>
    <dgm:pt modelId="{7B8FC371-3413-48BB-AED5-D86D2E2C63CF}" type="doc">
      <dgm:prSet loTypeId="urn:microsoft.com/office/officeart/2005/8/layout/cycle7" loCatId="cycle" qsTypeId="urn:microsoft.com/office/officeart/2005/8/quickstyle/simple1" qsCatId="simple" csTypeId="urn:microsoft.com/office/officeart/2005/8/colors/accent0_2" csCatId="mainScheme" phldr="1"/>
      <dgm:spPr/>
      <dgm:t>
        <a:bodyPr/>
        <a:lstStyle/>
        <a:p>
          <a:endParaRPr lang="ru-RU"/>
        </a:p>
      </dgm:t>
    </dgm:pt>
    <dgm:pt modelId="{0C78BF1F-BC85-4C6C-B4D5-CDC25C83005A}">
      <dgm:prSet phldrT="[Текст]"/>
      <dgm:spPr>
        <a:solidFill>
          <a:schemeClr val="accent4">
            <a:lumMod val="20000"/>
            <a:lumOff val="80000"/>
          </a:schemeClr>
        </a:solidFill>
      </dgm:spPr>
      <dgm:t>
        <a:bodyPr/>
        <a:lstStyle/>
        <a:p>
          <a:r>
            <a:rPr lang="ru-RU" dirty="0" smtClean="0"/>
            <a:t>Человек в этих мирах</a:t>
          </a:r>
          <a:endParaRPr lang="ru-RU" dirty="0"/>
        </a:p>
      </dgm:t>
    </dgm:pt>
    <dgm:pt modelId="{D0444CCE-20FE-4EBA-88E4-ADCD2FFCD1B7}" type="parTrans" cxnId="{589168B4-FC17-40AA-B7E1-7D8BC55FBC72}">
      <dgm:prSet/>
      <dgm:spPr/>
      <dgm:t>
        <a:bodyPr/>
        <a:lstStyle/>
        <a:p>
          <a:endParaRPr lang="ru-RU"/>
        </a:p>
      </dgm:t>
    </dgm:pt>
    <dgm:pt modelId="{00236542-18BA-4FBB-9781-D23B3F1BBD92}" type="sibTrans" cxnId="{589168B4-FC17-40AA-B7E1-7D8BC55FBC72}">
      <dgm:prSet/>
      <dgm:spPr/>
      <dgm:t>
        <a:bodyPr/>
        <a:lstStyle/>
        <a:p>
          <a:endParaRPr lang="ru-RU"/>
        </a:p>
      </dgm:t>
    </dgm:pt>
    <dgm:pt modelId="{7D31C06A-9F64-413D-9442-769E29635479}">
      <dgm:prSet phldrT="[Текст]"/>
      <dgm:spPr/>
      <dgm:t>
        <a:bodyPr/>
        <a:lstStyle/>
        <a:p>
          <a:r>
            <a:rPr lang="ru-RU" dirty="0" smtClean="0"/>
            <a:t>Социальный мир</a:t>
          </a:r>
          <a:endParaRPr lang="ru-RU" dirty="0"/>
        </a:p>
      </dgm:t>
    </dgm:pt>
    <dgm:pt modelId="{6C47F784-53F8-4E26-ACB4-B698C0319F42}" type="parTrans" cxnId="{5B2DB4AB-AA66-4274-A92B-E6B7FB7D7A1C}">
      <dgm:prSet/>
      <dgm:spPr/>
      <dgm:t>
        <a:bodyPr/>
        <a:lstStyle/>
        <a:p>
          <a:endParaRPr lang="ru-RU"/>
        </a:p>
      </dgm:t>
    </dgm:pt>
    <dgm:pt modelId="{68CF8F68-B37A-4A78-99AC-FFBCB28B5170}" type="sibTrans" cxnId="{5B2DB4AB-AA66-4274-A92B-E6B7FB7D7A1C}">
      <dgm:prSet/>
      <dgm:spPr/>
      <dgm:t>
        <a:bodyPr/>
        <a:lstStyle/>
        <a:p>
          <a:endParaRPr lang="ru-RU"/>
        </a:p>
      </dgm:t>
    </dgm:pt>
    <dgm:pt modelId="{BB066D4D-E3FE-492F-B618-DE85A3C7ACD8}">
      <dgm:prSet phldrT="[Текст]"/>
      <dgm:spPr/>
      <dgm:t>
        <a:bodyPr/>
        <a:lstStyle/>
        <a:p>
          <a:r>
            <a:rPr lang="ru-RU" dirty="0" smtClean="0"/>
            <a:t>Природный мир</a:t>
          </a:r>
          <a:endParaRPr lang="ru-RU" dirty="0"/>
        </a:p>
      </dgm:t>
    </dgm:pt>
    <dgm:pt modelId="{1603219D-559B-4AE9-9AE9-C1B7615696D3}" type="parTrans" cxnId="{96B43D0B-CC11-49F5-A06A-8E087B0F9B35}">
      <dgm:prSet/>
      <dgm:spPr/>
      <dgm:t>
        <a:bodyPr/>
        <a:lstStyle/>
        <a:p>
          <a:endParaRPr lang="ru-RU"/>
        </a:p>
      </dgm:t>
    </dgm:pt>
    <dgm:pt modelId="{4232568F-276B-4686-94C7-E5AA22C08B06}" type="sibTrans" cxnId="{96B43D0B-CC11-49F5-A06A-8E087B0F9B35}">
      <dgm:prSet/>
      <dgm:spPr/>
      <dgm:t>
        <a:bodyPr/>
        <a:lstStyle/>
        <a:p>
          <a:endParaRPr lang="ru-RU"/>
        </a:p>
      </dgm:t>
    </dgm:pt>
    <dgm:pt modelId="{5FCE1AB9-0D2C-4C82-8477-F673F8DCE910}" type="pres">
      <dgm:prSet presAssocID="{7B8FC371-3413-48BB-AED5-D86D2E2C63CF}" presName="Name0" presStyleCnt="0">
        <dgm:presLayoutVars>
          <dgm:dir/>
          <dgm:resizeHandles val="exact"/>
        </dgm:presLayoutVars>
      </dgm:prSet>
      <dgm:spPr/>
      <dgm:t>
        <a:bodyPr/>
        <a:lstStyle/>
        <a:p>
          <a:endParaRPr lang="ru-RU"/>
        </a:p>
      </dgm:t>
    </dgm:pt>
    <dgm:pt modelId="{29AFC017-845F-468B-8269-2F13EE5B70DA}" type="pres">
      <dgm:prSet presAssocID="{0C78BF1F-BC85-4C6C-B4D5-CDC25C83005A}" presName="node" presStyleLbl="node1" presStyleIdx="0" presStyleCnt="3" custScaleX="145862" custRadScaleRad="90983" custRadScaleInc="-607">
        <dgm:presLayoutVars>
          <dgm:bulletEnabled val="1"/>
        </dgm:presLayoutVars>
      </dgm:prSet>
      <dgm:spPr/>
      <dgm:t>
        <a:bodyPr/>
        <a:lstStyle/>
        <a:p>
          <a:endParaRPr lang="ru-RU"/>
        </a:p>
      </dgm:t>
    </dgm:pt>
    <dgm:pt modelId="{A2A6334C-DB9C-4299-B59B-F4B2F9B09060}" type="pres">
      <dgm:prSet presAssocID="{00236542-18BA-4FBB-9781-D23B3F1BBD92}" presName="sibTrans" presStyleLbl="sibTrans2D1" presStyleIdx="0" presStyleCnt="3"/>
      <dgm:spPr/>
      <dgm:t>
        <a:bodyPr/>
        <a:lstStyle/>
        <a:p>
          <a:endParaRPr lang="ru-RU"/>
        </a:p>
      </dgm:t>
    </dgm:pt>
    <dgm:pt modelId="{8CDA8CD9-BE7D-486A-9408-961D819D6EDF}" type="pres">
      <dgm:prSet presAssocID="{00236542-18BA-4FBB-9781-D23B3F1BBD92}" presName="connectorText" presStyleLbl="sibTrans2D1" presStyleIdx="0" presStyleCnt="3"/>
      <dgm:spPr/>
      <dgm:t>
        <a:bodyPr/>
        <a:lstStyle/>
        <a:p>
          <a:endParaRPr lang="ru-RU"/>
        </a:p>
      </dgm:t>
    </dgm:pt>
    <dgm:pt modelId="{59264E62-BFB7-45CD-92D3-FF992C2C8F08}" type="pres">
      <dgm:prSet presAssocID="{7D31C06A-9F64-413D-9442-769E29635479}" presName="node" presStyleLbl="node1" presStyleIdx="1" presStyleCnt="3" custRadScaleRad="95504" custRadScaleInc="-3073">
        <dgm:presLayoutVars>
          <dgm:bulletEnabled val="1"/>
        </dgm:presLayoutVars>
      </dgm:prSet>
      <dgm:spPr/>
      <dgm:t>
        <a:bodyPr/>
        <a:lstStyle/>
        <a:p>
          <a:endParaRPr lang="ru-RU"/>
        </a:p>
      </dgm:t>
    </dgm:pt>
    <dgm:pt modelId="{CFDDDB53-E6CC-42B9-A57C-0EBDE677476B}" type="pres">
      <dgm:prSet presAssocID="{68CF8F68-B37A-4A78-99AC-FFBCB28B5170}" presName="sibTrans" presStyleLbl="sibTrans2D1" presStyleIdx="1" presStyleCnt="3"/>
      <dgm:spPr/>
      <dgm:t>
        <a:bodyPr/>
        <a:lstStyle/>
        <a:p>
          <a:endParaRPr lang="ru-RU"/>
        </a:p>
      </dgm:t>
    </dgm:pt>
    <dgm:pt modelId="{8941F9AB-190D-4F31-9632-5112870747FD}" type="pres">
      <dgm:prSet presAssocID="{68CF8F68-B37A-4A78-99AC-FFBCB28B5170}" presName="connectorText" presStyleLbl="sibTrans2D1" presStyleIdx="1" presStyleCnt="3"/>
      <dgm:spPr/>
      <dgm:t>
        <a:bodyPr/>
        <a:lstStyle/>
        <a:p>
          <a:endParaRPr lang="ru-RU"/>
        </a:p>
      </dgm:t>
    </dgm:pt>
    <dgm:pt modelId="{A003A8CF-DC1F-401F-838D-F0237166848D}" type="pres">
      <dgm:prSet presAssocID="{BB066D4D-E3FE-492F-B618-DE85A3C7ACD8}" presName="node" presStyleLbl="node1" presStyleIdx="2" presStyleCnt="3" custRadScaleRad="96298" custRadScaleInc="3494">
        <dgm:presLayoutVars>
          <dgm:bulletEnabled val="1"/>
        </dgm:presLayoutVars>
      </dgm:prSet>
      <dgm:spPr/>
      <dgm:t>
        <a:bodyPr/>
        <a:lstStyle/>
        <a:p>
          <a:endParaRPr lang="ru-RU"/>
        </a:p>
      </dgm:t>
    </dgm:pt>
    <dgm:pt modelId="{1830FAE2-2ADD-4E55-94FA-2A16105C8249}" type="pres">
      <dgm:prSet presAssocID="{4232568F-276B-4686-94C7-E5AA22C08B06}" presName="sibTrans" presStyleLbl="sibTrans2D1" presStyleIdx="2" presStyleCnt="3"/>
      <dgm:spPr/>
      <dgm:t>
        <a:bodyPr/>
        <a:lstStyle/>
        <a:p>
          <a:endParaRPr lang="ru-RU"/>
        </a:p>
      </dgm:t>
    </dgm:pt>
    <dgm:pt modelId="{495FEFA1-049E-419D-91A4-E9FF4EE536F3}" type="pres">
      <dgm:prSet presAssocID="{4232568F-276B-4686-94C7-E5AA22C08B06}" presName="connectorText" presStyleLbl="sibTrans2D1" presStyleIdx="2" presStyleCnt="3"/>
      <dgm:spPr/>
      <dgm:t>
        <a:bodyPr/>
        <a:lstStyle/>
        <a:p>
          <a:endParaRPr lang="ru-RU"/>
        </a:p>
      </dgm:t>
    </dgm:pt>
  </dgm:ptLst>
  <dgm:cxnLst>
    <dgm:cxn modelId="{8F36E156-9A10-4799-9089-031C7C6BF4B3}" type="presOf" srcId="{7D31C06A-9F64-413D-9442-769E29635479}" destId="{59264E62-BFB7-45CD-92D3-FF992C2C8F08}" srcOrd="0" destOrd="0" presId="urn:microsoft.com/office/officeart/2005/8/layout/cycle7"/>
    <dgm:cxn modelId="{EA1CEC84-D34E-4808-86AA-D059A3DCC040}" type="presOf" srcId="{0C78BF1F-BC85-4C6C-B4D5-CDC25C83005A}" destId="{29AFC017-845F-468B-8269-2F13EE5B70DA}" srcOrd="0" destOrd="0" presId="urn:microsoft.com/office/officeart/2005/8/layout/cycle7"/>
    <dgm:cxn modelId="{B463CF4A-FC21-4FE1-9F8A-9269119D9978}" type="presOf" srcId="{7B8FC371-3413-48BB-AED5-D86D2E2C63CF}" destId="{5FCE1AB9-0D2C-4C82-8477-F673F8DCE910}" srcOrd="0" destOrd="0" presId="urn:microsoft.com/office/officeart/2005/8/layout/cycle7"/>
    <dgm:cxn modelId="{103A3EB2-E403-4517-BDAB-C8777444266C}" type="presOf" srcId="{00236542-18BA-4FBB-9781-D23B3F1BBD92}" destId="{8CDA8CD9-BE7D-486A-9408-961D819D6EDF}" srcOrd="1" destOrd="0" presId="urn:microsoft.com/office/officeart/2005/8/layout/cycle7"/>
    <dgm:cxn modelId="{5B2DB4AB-AA66-4274-A92B-E6B7FB7D7A1C}" srcId="{7B8FC371-3413-48BB-AED5-D86D2E2C63CF}" destId="{7D31C06A-9F64-413D-9442-769E29635479}" srcOrd="1" destOrd="0" parTransId="{6C47F784-53F8-4E26-ACB4-B698C0319F42}" sibTransId="{68CF8F68-B37A-4A78-99AC-FFBCB28B5170}"/>
    <dgm:cxn modelId="{589168B4-FC17-40AA-B7E1-7D8BC55FBC72}" srcId="{7B8FC371-3413-48BB-AED5-D86D2E2C63CF}" destId="{0C78BF1F-BC85-4C6C-B4D5-CDC25C83005A}" srcOrd="0" destOrd="0" parTransId="{D0444CCE-20FE-4EBA-88E4-ADCD2FFCD1B7}" sibTransId="{00236542-18BA-4FBB-9781-D23B3F1BBD92}"/>
    <dgm:cxn modelId="{204AB85B-8423-4D52-9230-1114FD8B9326}" type="presOf" srcId="{4232568F-276B-4686-94C7-E5AA22C08B06}" destId="{1830FAE2-2ADD-4E55-94FA-2A16105C8249}" srcOrd="0" destOrd="0" presId="urn:microsoft.com/office/officeart/2005/8/layout/cycle7"/>
    <dgm:cxn modelId="{5EA60F05-DBEA-423C-A968-0340EA12EF9A}" type="presOf" srcId="{68CF8F68-B37A-4A78-99AC-FFBCB28B5170}" destId="{8941F9AB-190D-4F31-9632-5112870747FD}" srcOrd="1" destOrd="0" presId="urn:microsoft.com/office/officeart/2005/8/layout/cycle7"/>
    <dgm:cxn modelId="{35121CF4-E6AE-4A21-975A-8E364575CC39}" type="presOf" srcId="{BB066D4D-E3FE-492F-B618-DE85A3C7ACD8}" destId="{A003A8CF-DC1F-401F-838D-F0237166848D}" srcOrd="0" destOrd="0" presId="urn:microsoft.com/office/officeart/2005/8/layout/cycle7"/>
    <dgm:cxn modelId="{16ECA475-D8F9-4785-B6BB-8CFBB855091B}" type="presOf" srcId="{4232568F-276B-4686-94C7-E5AA22C08B06}" destId="{495FEFA1-049E-419D-91A4-E9FF4EE536F3}" srcOrd="1" destOrd="0" presId="urn:microsoft.com/office/officeart/2005/8/layout/cycle7"/>
    <dgm:cxn modelId="{CAFE2733-0FD9-4795-AFA3-0D9EB6DE67A0}" type="presOf" srcId="{68CF8F68-B37A-4A78-99AC-FFBCB28B5170}" destId="{CFDDDB53-E6CC-42B9-A57C-0EBDE677476B}" srcOrd="0" destOrd="0" presId="urn:microsoft.com/office/officeart/2005/8/layout/cycle7"/>
    <dgm:cxn modelId="{385A7931-9602-4782-B525-80557A90230A}" type="presOf" srcId="{00236542-18BA-4FBB-9781-D23B3F1BBD92}" destId="{A2A6334C-DB9C-4299-B59B-F4B2F9B09060}" srcOrd="0" destOrd="0" presId="urn:microsoft.com/office/officeart/2005/8/layout/cycle7"/>
    <dgm:cxn modelId="{96B43D0B-CC11-49F5-A06A-8E087B0F9B35}" srcId="{7B8FC371-3413-48BB-AED5-D86D2E2C63CF}" destId="{BB066D4D-E3FE-492F-B618-DE85A3C7ACD8}" srcOrd="2" destOrd="0" parTransId="{1603219D-559B-4AE9-9AE9-C1B7615696D3}" sibTransId="{4232568F-276B-4686-94C7-E5AA22C08B06}"/>
    <dgm:cxn modelId="{B2383ADE-1421-42D9-8800-8CF9D5E6CA27}" type="presParOf" srcId="{5FCE1AB9-0D2C-4C82-8477-F673F8DCE910}" destId="{29AFC017-845F-468B-8269-2F13EE5B70DA}" srcOrd="0" destOrd="0" presId="urn:microsoft.com/office/officeart/2005/8/layout/cycle7"/>
    <dgm:cxn modelId="{E3F219F2-7107-4026-A98F-9220D43A03D1}" type="presParOf" srcId="{5FCE1AB9-0D2C-4C82-8477-F673F8DCE910}" destId="{A2A6334C-DB9C-4299-B59B-F4B2F9B09060}" srcOrd="1" destOrd="0" presId="urn:microsoft.com/office/officeart/2005/8/layout/cycle7"/>
    <dgm:cxn modelId="{19DB9708-81FC-4981-BD78-F30F2E699D3E}" type="presParOf" srcId="{A2A6334C-DB9C-4299-B59B-F4B2F9B09060}" destId="{8CDA8CD9-BE7D-486A-9408-961D819D6EDF}" srcOrd="0" destOrd="0" presId="urn:microsoft.com/office/officeart/2005/8/layout/cycle7"/>
    <dgm:cxn modelId="{884F3A9D-F04B-4AC2-9A21-E1FCDD292FB7}" type="presParOf" srcId="{5FCE1AB9-0D2C-4C82-8477-F673F8DCE910}" destId="{59264E62-BFB7-45CD-92D3-FF992C2C8F08}" srcOrd="2" destOrd="0" presId="urn:microsoft.com/office/officeart/2005/8/layout/cycle7"/>
    <dgm:cxn modelId="{2D1E98A3-47D0-41B9-B597-D6C84A0DE323}" type="presParOf" srcId="{5FCE1AB9-0D2C-4C82-8477-F673F8DCE910}" destId="{CFDDDB53-E6CC-42B9-A57C-0EBDE677476B}" srcOrd="3" destOrd="0" presId="urn:microsoft.com/office/officeart/2005/8/layout/cycle7"/>
    <dgm:cxn modelId="{6B38A7A2-98EB-4E6C-A9A7-EC2149108CA1}" type="presParOf" srcId="{CFDDDB53-E6CC-42B9-A57C-0EBDE677476B}" destId="{8941F9AB-190D-4F31-9632-5112870747FD}" srcOrd="0" destOrd="0" presId="urn:microsoft.com/office/officeart/2005/8/layout/cycle7"/>
    <dgm:cxn modelId="{167B23D6-9AFE-4535-96D5-C613E00E46F7}" type="presParOf" srcId="{5FCE1AB9-0D2C-4C82-8477-F673F8DCE910}" destId="{A003A8CF-DC1F-401F-838D-F0237166848D}" srcOrd="4" destOrd="0" presId="urn:microsoft.com/office/officeart/2005/8/layout/cycle7"/>
    <dgm:cxn modelId="{87B5F634-1F61-4E27-BD4D-29B7991C25B8}" type="presParOf" srcId="{5FCE1AB9-0D2C-4C82-8477-F673F8DCE910}" destId="{1830FAE2-2ADD-4E55-94FA-2A16105C8249}" srcOrd="5" destOrd="0" presId="urn:microsoft.com/office/officeart/2005/8/layout/cycle7"/>
    <dgm:cxn modelId="{9CDE4AF5-351E-4EDB-8834-E567844252C1}" type="presParOf" srcId="{1830FAE2-2ADD-4E55-94FA-2A16105C8249}" destId="{495FEFA1-049E-419D-91A4-E9FF4EE536F3}" srcOrd="0" destOrd="0" presId="urn:microsoft.com/office/officeart/2005/8/layout/cycle7"/>
  </dgm:cxnLst>
  <dgm:bg/>
  <dgm:whole/>
</dgm:dataModel>
</file>

<file path=ppt/diagrams/data4.xml><?xml version="1.0" encoding="utf-8"?>
<dgm:dataModel xmlns:dgm="http://schemas.openxmlformats.org/drawingml/2006/diagram" xmlns:a="http://schemas.openxmlformats.org/drawingml/2006/main">
  <dgm:ptLst>
    <dgm:pt modelId="{DCC92EC7-8EA2-4771-B206-ABCBF525BC1E}" type="doc">
      <dgm:prSet loTypeId="urn:microsoft.com/office/officeart/2005/8/layout/bProcess4" loCatId="process" qsTypeId="urn:microsoft.com/office/officeart/2005/8/quickstyle/simple1" qsCatId="simple" csTypeId="urn:microsoft.com/office/officeart/2005/8/colors/accent3_1" csCatId="accent3" phldr="1"/>
      <dgm:spPr/>
      <dgm:t>
        <a:bodyPr/>
        <a:lstStyle/>
        <a:p>
          <a:endParaRPr lang="ru-RU"/>
        </a:p>
      </dgm:t>
    </dgm:pt>
    <dgm:pt modelId="{A99D7A60-C691-4B3B-B1CF-03932C39B19B}">
      <dgm:prSet phldrT="[Текст]"/>
      <dgm:spPr/>
      <dgm:t>
        <a:bodyPr/>
        <a:lstStyle/>
        <a:p>
          <a:r>
            <a:rPr lang="ru-RU" dirty="0" smtClean="0"/>
            <a:t>Пифагор</a:t>
          </a:r>
        </a:p>
        <a:p>
          <a:r>
            <a:rPr lang="ru-RU" dirty="0" smtClean="0"/>
            <a:t>Платон – «любовь к мудрости, истине»</a:t>
          </a:r>
          <a:endParaRPr lang="ru-RU" dirty="0"/>
        </a:p>
      </dgm:t>
    </dgm:pt>
    <dgm:pt modelId="{62203EE3-C556-4BED-B61D-BC1266DC66B7}" type="parTrans" cxnId="{8C6DB592-1D95-4045-BD56-1E45EE0F6480}">
      <dgm:prSet/>
      <dgm:spPr/>
      <dgm:t>
        <a:bodyPr/>
        <a:lstStyle/>
        <a:p>
          <a:endParaRPr lang="ru-RU"/>
        </a:p>
      </dgm:t>
    </dgm:pt>
    <dgm:pt modelId="{5B98BF96-C9FD-4328-90CF-9541EBB0E84E}" type="sibTrans" cxnId="{8C6DB592-1D95-4045-BD56-1E45EE0F6480}">
      <dgm:prSet/>
      <dgm:spPr>
        <a:solidFill>
          <a:schemeClr val="accent3">
            <a:lumMod val="50000"/>
          </a:schemeClr>
        </a:solidFill>
      </dgm:spPr>
      <dgm:t>
        <a:bodyPr/>
        <a:lstStyle/>
        <a:p>
          <a:endParaRPr lang="ru-RU"/>
        </a:p>
      </dgm:t>
    </dgm:pt>
    <dgm:pt modelId="{4CD44386-5BD4-4D53-90A9-78BA90AE2A66}">
      <dgm:prSet phldrT="[Текст]"/>
      <dgm:spPr/>
      <dgm:t>
        <a:bodyPr/>
        <a:lstStyle/>
        <a:p>
          <a:r>
            <a:rPr lang="ru-RU" dirty="0" smtClean="0"/>
            <a:t>Аристотель – философия исследование причин и принципов существования вещей</a:t>
          </a:r>
          <a:endParaRPr lang="ru-RU" dirty="0"/>
        </a:p>
      </dgm:t>
    </dgm:pt>
    <dgm:pt modelId="{0AFCC158-0988-4020-8D06-356D9F0A08EC}" type="parTrans" cxnId="{FB4EF2D6-3B9C-4272-BF90-D3BD278384BB}">
      <dgm:prSet/>
      <dgm:spPr/>
      <dgm:t>
        <a:bodyPr/>
        <a:lstStyle/>
        <a:p>
          <a:endParaRPr lang="ru-RU"/>
        </a:p>
      </dgm:t>
    </dgm:pt>
    <dgm:pt modelId="{2EEB0848-AF63-4394-970C-0EDA1BE944BC}" type="sibTrans" cxnId="{FB4EF2D6-3B9C-4272-BF90-D3BD278384BB}">
      <dgm:prSet/>
      <dgm:spPr>
        <a:solidFill>
          <a:schemeClr val="accent3">
            <a:lumMod val="50000"/>
          </a:schemeClr>
        </a:solidFill>
      </dgm:spPr>
      <dgm:t>
        <a:bodyPr/>
        <a:lstStyle/>
        <a:p>
          <a:endParaRPr lang="ru-RU"/>
        </a:p>
      </dgm:t>
    </dgm:pt>
    <dgm:pt modelId="{AD2CE3BD-EA14-4F5B-9039-F8C065D73B59}">
      <dgm:prSet phldrT="[Текст]"/>
      <dgm:spPr/>
      <dgm:t>
        <a:bodyPr/>
        <a:lstStyle/>
        <a:p>
          <a:r>
            <a:rPr lang="ru-RU" dirty="0" smtClean="0"/>
            <a:t>Стоики – средство организации должного отношения человека к миру, обществу и себе</a:t>
          </a:r>
          <a:endParaRPr lang="ru-RU" dirty="0"/>
        </a:p>
      </dgm:t>
    </dgm:pt>
    <dgm:pt modelId="{4F1B0A8B-620A-4FF1-8947-2E4CC7A173DD}" type="parTrans" cxnId="{2E15ECC4-6CFB-4357-96B2-C8FD2DA9DDC9}">
      <dgm:prSet/>
      <dgm:spPr/>
      <dgm:t>
        <a:bodyPr/>
        <a:lstStyle/>
        <a:p>
          <a:endParaRPr lang="ru-RU"/>
        </a:p>
      </dgm:t>
    </dgm:pt>
    <dgm:pt modelId="{EEADC32B-153B-4CAA-9B29-A90F4336987B}" type="sibTrans" cxnId="{2E15ECC4-6CFB-4357-96B2-C8FD2DA9DDC9}">
      <dgm:prSet/>
      <dgm:spPr>
        <a:solidFill>
          <a:schemeClr val="accent3">
            <a:lumMod val="50000"/>
          </a:schemeClr>
        </a:solidFill>
      </dgm:spPr>
      <dgm:t>
        <a:bodyPr/>
        <a:lstStyle/>
        <a:p>
          <a:endParaRPr lang="ru-RU"/>
        </a:p>
      </dgm:t>
    </dgm:pt>
    <dgm:pt modelId="{A775AD3B-2519-4405-B18F-5702C8BDD096}">
      <dgm:prSet phldrT="[Текст]"/>
      <dgm:spPr/>
      <dgm:t>
        <a:bodyPr/>
        <a:lstStyle/>
        <a:p>
          <a:r>
            <a:rPr lang="ru-RU" dirty="0" smtClean="0"/>
            <a:t>Эпикурейцы – философия – руководство к достижению счастья</a:t>
          </a:r>
          <a:endParaRPr lang="ru-RU" dirty="0"/>
        </a:p>
      </dgm:t>
    </dgm:pt>
    <dgm:pt modelId="{3224C957-21CB-4A05-B5AB-EAC1ACAE4343}" type="parTrans" cxnId="{FDFD4176-4E80-41A5-A57B-BF8576AAE0B3}">
      <dgm:prSet/>
      <dgm:spPr/>
      <dgm:t>
        <a:bodyPr/>
        <a:lstStyle/>
        <a:p>
          <a:endParaRPr lang="ru-RU"/>
        </a:p>
      </dgm:t>
    </dgm:pt>
    <dgm:pt modelId="{6727F879-F52C-49E0-B957-5059A9ADACE5}" type="sibTrans" cxnId="{FDFD4176-4E80-41A5-A57B-BF8576AAE0B3}">
      <dgm:prSet/>
      <dgm:spPr>
        <a:solidFill>
          <a:schemeClr val="accent3">
            <a:lumMod val="50000"/>
          </a:schemeClr>
        </a:solidFill>
      </dgm:spPr>
      <dgm:t>
        <a:bodyPr/>
        <a:lstStyle/>
        <a:p>
          <a:endParaRPr lang="ru-RU"/>
        </a:p>
      </dgm:t>
    </dgm:pt>
    <dgm:pt modelId="{F89C7717-C31F-4A9E-A7A0-034AB46AF514}">
      <dgm:prSet phldrT="[Текст]"/>
      <dgm:spPr/>
      <dgm:t>
        <a:bodyPr/>
        <a:lstStyle/>
        <a:p>
          <a:r>
            <a:rPr lang="ru-RU" dirty="0" smtClean="0"/>
            <a:t>Фома Аквинский – философия – это знание истины, относящейся к первому началу бытия </a:t>
          </a:r>
          <a:endParaRPr lang="ru-RU" dirty="0"/>
        </a:p>
      </dgm:t>
    </dgm:pt>
    <dgm:pt modelId="{AFE59308-F10F-4849-957B-990348FB9066}" type="parTrans" cxnId="{2309215A-B72F-4ECD-9A49-8A88F9246466}">
      <dgm:prSet/>
      <dgm:spPr/>
      <dgm:t>
        <a:bodyPr/>
        <a:lstStyle/>
        <a:p>
          <a:endParaRPr lang="ru-RU"/>
        </a:p>
      </dgm:t>
    </dgm:pt>
    <dgm:pt modelId="{1BFA91E9-BE43-4A1E-A9B7-1D5EC5F756EB}" type="sibTrans" cxnId="{2309215A-B72F-4ECD-9A49-8A88F9246466}">
      <dgm:prSet/>
      <dgm:spPr>
        <a:solidFill>
          <a:schemeClr val="accent3">
            <a:lumMod val="50000"/>
          </a:schemeClr>
        </a:solidFill>
      </dgm:spPr>
      <dgm:t>
        <a:bodyPr/>
        <a:lstStyle/>
        <a:p>
          <a:endParaRPr lang="ru-RU"/>
        </a:p>
      </dgm:t>
    </dgm:pt>
    <dgm:pt modelId="{32D13548-1EE2-4932-ACA9-B8D9B826F8F7}">
      <dgm:prSet phldrT="[Текст]"/>
      <dgm:spPr/>
      <dgm:t>
        <a:bodyPr/>
        <a:lstStyle/>
        <a:p>
          <a:r>
            <a:rPr lang="ru-RU" dirty="0" smtClean="0"/>
            <a:t>Декарт – условие благоразумия в делах, источник знания обо всем</a:t>
          </a:r>
          <a:endParaRPr lang="ru-RU" dirty="0"/>
        </a:p>
      </dgm:t>
    </dgm:pt>
    <dgm:pt modelId="{78952027-2E9D-474D-B438-8E0FF23D1DDF}" type="parTrans" cxnId="{614EA23B-6620-4639-B595-FFFB099BA7A1}">
      <dgm:prSet/>
      <dgm:spPr/>
      <dgm:t>
        <a:bodyPr/>
        <a:lstStyle/>
        <a:p>
          <a:endParaRPr lang="ru-RU"/>
        </a:p>
      </dgm:t>
    </dgm:pt>
    <dgm:pt modelId="{6CEE1DAE-C43C-4F19-B9E0-1F031AF28AF5}" type="sibTrans" cxnId="{614EA23B-6620-4639-B595-FFFB099BA7A1}">
      <dgm:prSet/>
      <dgm:spPr>
        <a:solidFill>
          <a:schemeClr val="accent3">
            <a:lumMod val="50000"/>
          </a:schemeClr>
        </a:solidFill>
      </dgm:spPr>
      <dgm:t>
        <a:bodyPr/>
        <a:lstStyle/>
        <a:p>
          <a:endParaRPr lang="ru-RU"/>
        </a:p>
      </dgm:t>
    </dgm:pt>
    <dgm:pt modelId="{3BFF9AA9-4801-419F-907C-06DDC968C258}">
      <dgm:prSet phldrT="[Текст]"/>
      <dgm:spPr/>
      <dgm:t>
        <a:bodyPr/>
        <a:lstStyle/>
        <a:p>
          <a:r>
            <a:rPr lang="ru-RU" dirty="0" smtClean="0"/>
            <a:t>Гоббс -  философия есть познание, объясняющее действия из известных нам причин; средство познания мира и руководство практикой</a:t>
          </a:r>
          <a:endParaRPr lang="ru-RU" dirty="0"/>
        </a:p>
      </dgm:t>
    </dgm:pt>
    <dgm:pt modelId="{28BA34DC-ACF3-4779-A633-BADD39E1F29F}" type="parTrans" cxnId="{B6DC49F4-0A4A-4D64-BB90-B9D5084492DD}">
      <dgm:prSet/>
      <dgm:spPr/>
      <dgm:t>
        <a:bodyPr/>
        <a:lstStyle/>
        <a:p>
          <a:endParaRPr lang="ru-RU"/>
        </a:p>
      </dgm:t>
    </dgm:pt>
    <dgm:pt modelId="{4E0D2D8A-AD37-41C2-9124-85674E111675}" type="sibTrans" cxnId="{B6DC49F4-0A4A-4D64-BB90-B9D5084492DD}">
      <dgm:prSet/>
      <dgm:spPr>
        <a:solidFill>
          <a:schemeClr val="accent3">
            <a:lumMod val="50000"/>
          </a:schemeClr>
        </a:solidFill>
      </dgm:spPr>
      <dgm:t>
        <a:bodyPr/>
        <a:lstStyle/>
        <a:p>
          <a:endParaRPr lang="ru-RU"/>
        </a:p>
      </dgm:t>
    </dgm:pt>
    <dgm:pt modelId="{7A8F93BA-3A2B-43DA-B58D-97CEE3C3D0FB}">
      <dgm:prSet phldrT="[Текст]"/>
      <dgm:spPr/>
      <dgm:t>
        <a:bodyPr/>
        <a:lstStyle/>
        <a:p>
          <a:r>
            <a:rPr lang="ru-RU" dirty="0" smtClean="0"/>
            <a:t>Кант – философия есть  наука о последних целях человеческого разума</a:t>
          </a:r>
          <a:endParaRPr lang="ru-RU" dirty="0"/>
        </a:p>
      </dgm:t>
    </dgm:pt>
    <dgm:pt modelId="{3EC0619E-FEC0-4643-8406-433ED55338D4}" type="parTrans" cxnId="{D5D20BEA-DD3C-4D3C-A257-7AE4339E5653}">
      <dgm:prSet/>
      <dgm:spPr/>
      <dgm:t>
        <a:bodyPr/>
        <a:lstStyle/>
        <a:p>
          <a:endParaRPr lang="ru-RU"/>
        </a:p>
      </dgm:t>
    </dgm:pt>
    <dgm:pt modelId="{BC141AEC-2AA9-4735-B50F-A1759DF7E775}" type="sibTrans" cxnId="{D5D20BEA-DD3C-4D3C-A257-7AE4339E5653}">
      <dgm:prSet/>
      <dgm:spPr>
        <a:solidFill>
          <a:schemeClr val="accent3">
            <a:lumMod val="50000"/>
          </a:schemeClr>
        </a:solidFill>
      </dgm:spPr>
      <dgm:t>
        <a:bodyPr/>
        <a:lstStyle/>
        <a:p>
          <a:endParaRPr lang="ru-RU"/>
        </a:p>
      </dgm:t>
    </dgm:pt>
    <dgm:pt modelId="{C79EBDFC-4564-4979-ADEA-742CD5070B5B}">
      <dgm:prSet phldrT="[Текст]"/>
      <dgm:spPr/>
      <dgm:t>
        <a:bodyPr/>
        <a:lstStyle/>
        <a:p>
          <a:r>
            <a:rPr lang="ru-RU" dirty="0" smtClean="0"/>
            <a:t>Гегель считал философию проникновением в разумное, постижением наличного и действительного</a:t>
          </a:r>
          <a:endParaRPr lang="ru-RU" dirty="0"/>
        </a:p>
      </dgm:t>
    </dgm:pt>
    <dgm:pt modelId="{C7ECBD9C-291B-4057-BCEF-F84554EC2E70}" type="parTrans" cxnId="{B47FD9B1-6BB1-4982-A508-246B8128BB2C}">
      <dgm:prSet/>
      <dgm:spPr/>
      <dgm:t>
        <a:bodyPr/>
        <a:lstStyle/>
        <a:p>
          <a:endParaRPr lang="ru-RU"/>
        </a:p>
      </dgm:t>
    </dgm:pt>
    <dgm:pt modelId="{08ED1A65-F28D-4330-A8BE-631347A5E715}" type="sibTrans" cxnId="{B47FD9B1-6BB1-4982-A508-246B8128BB2C}">
      <dgm:prSet/>
      <dgm:spPr/>
      <dgm:t>
        <a:bodyPr/>
        <a:lstStyle/>
        <a:p>
          <a:endParaRPr lang="ru-RU"/>
        </a:p>
      </dgm:t>
    </dgm:pt>
    <dgm:pt modelId="{D1B89A9C-DD26-411F-AA8C-7F6FBF86B97D}" type="pres">
      <dgm:prSet presAssocID="{DCC92EC7-8EA2-4771-B206-ABCBF525BC1E}" presName="Name0" presStyleCnt="0">
        <dgm:presLayoutVars>
          <dgm:dir/>
          <dgm:resizeHandles/>
        </dgm:presLayoutVars>
      </dgm:prSet>
      <dgm:spPr/>
      <dgm:t>
        <a:bodyPr/>
        <a:lstStyle/>
        <a:p>
          <a:endParaRPr lang="ru-RU"/>
        </a:p>
      </dgm:t>
    </dgm:pt>
    <dgm:pt modelId="{385C3DA3-AA18-47C2-BA88-55D4BBBA2401}" type="pres">
      <dgm:prSet presAssocID="{A99D7A60-C691-4B3B-B1CF-03932C39B19B}" presName="compNode" presStyleCnt="0"/>
      <dgm:spPr/>
    </dgm:pt>
    <dgm:pt modelId="{95282F20-AF47-4D1F-8A8E-71DDB6CF2893}" type="pres">
      <dgm:prSet presAssocID="{A99D7A60-C691-4B3B-B1CF-03932C39B19B}" presName="dummyConnPt" presStyleCnt="0"/>
      <dgm:spPr/>
    </dgm:pt>
    <dgm:pt modelId="{D5F8CB14-6D88-4AFD-88BB-256BE453E890}" type="pres">
      <dgm:prSet presAssocID="{A99D7A60-C691-4B3B-B1CF-03932C39B19B}" presName="node" presStyleLbl="node1" presStyleIdx="0" presStyleCnt="9">
        <dgm:presLayoutVars>
          <dgm:bulletEnabled val="1"/>
        </dgm:presLayoutVars>
      </dgm:prSet>
      <dgm:spPr/>
      <dgm:t>
        <a:bodyPr/>
        <a:lstStyle/>
        <a:p>
          <a:endParaRPr lang="ru-RU"/>
        </a:p>
      </dgm:t>
    </dgm:pt>
    <dgm:pt modelId="{D7582E68-C4B3-41C4-AF3A-A8D65799469A}" type="pres">
      <dgm:prSet presAssocID="{5B98BF96-C9FD-4328-90CF-9541EBB0E84E}" presName="sibTrans" presStyleLbl="bgSibTrans2D1" presStyleIdx="0" presStyleCnt="8"/>
      <dgm:spPr/>
      <dgm:t>
        <a:bodyPr/>
        <a:lstStyle/>
        <a:p>
          <a:endParaRPr lang="ru-RU"/>
        </a:p>
      </dgm:t>
    </dgm:pt>
    <dgm:pt modelId="{480FCC5F-6988-4BF7-B540-BFDB86B16CA7}" type="pres">
      <dgm:prSet presAssocID="{4CD44386-5BD4-4D53-90A9-78BA90AE2A66}" presName="compNode" presStyleCnt="0"/>
      <dgm:spPr/>
    </dgm:pt>
    <dgm:pt modelId="{6664CA97-7E2F-42C6-B6F9-5552CA9091C7}" type="pres">
      <dgm:prSet presAssocID="{4CD44386-5BD4-4D53-90A9-78BA90AE2A66}" presName="dummyConnPt" presStyleCnt="0"/>
      <dgm:spPr/>
    </dgm:pt>
    <dgm:pt modelId="{4A07E133-BE58-4B56-9C0A-6023B4D394CF}" type="pres">
      <dgm:prSet presAssocID="{4CD44386-5BD4-4D53-90A9-78BA90AE2A66}" presName="node" presStyleLbl="node1" presStyleIdx="1" presStyleCnt="9">
        <dgm:presLayoutVars>
          <dgm:bulletEnabled val="1"/>
        </dgm:presLayoutVars>
      </dgm:prSet>
      <dgm:spPr/>
      <dgm:t>
        <a:bodyPr/>
        <a:lstStyle/>
        <a:p>
          <a:endParaRPr lang="ru-RU"/>
        </a:p>
      </dgm:t>
    </dgm:pt>
    <dgm:pt modelId="{EDEDEB18-1F9C-4479-BE68-C06D690ADB7E}" type="pres">
      <dgm:prSet presAssocID="{2EEB0848-AF63-4394-970C-0EDA1BE944BC}" presName="sibTrans" presStyleLbl="bgSibTrans2D1" presStyleIdx="1" presStyleCnt="8"/>
      <dgm:spPr/>
      <dgm:t>
        <a:bodyPr/>
        <a:lstStyle/>
        <a:p>
          <a:endParaRPr lang="ru-RU"/>
        </a:p>
      </dgm:t>
    </dgm:pt>
    <dgm:pt modelId="{F54DBCBA-7767-4303-8ED3-5194271E95D9}" type="pres">
      <dgm:prSet presAssocID="{AD2CE3BD-EA14-4F5B-9039-F8C065D73B59}" presName="compNode" presStyleCnt="0"/>
      <dgm:spPr/>
    </dgm:pt>
    <dgm:pt modelId="{2776066A-D8AC-477E-B575-B7C59594FB53}" type="pres">
      <dgm:prSet presAssocID="{AD2CE3BD-EA14-4F5B-9039-F8C065D73B59}" presName="dummyConnPt" presStyleCnt="0"/>
      <dgm:spPr/>
    </dgm:pt>
    <dgm:pt modelId="{F64821F9-9EAA-444D-9A10-FE9F8BB5DD2E}" type="pres">
      <dgm:prSet presAssocID="{AD2CE3BD-EA14-4F5B-9039-F8C065D73B59}" presName="node" presStyleLbl="node1" presStyleIdx="2" presStyleCnt="9">
        <dgm:presLayoutVars>
          <dgm:bulletEnabled val="1"/>
        </dgm:presLayoutVars>
      </dgm:prSet>
      <dgm:spPr/>
      <dgm:t>
        <a:bodyPr/>
        <a:lstStyle/>
        <a:p>
          <a:endParaRPr lang="ru-RU"/>
        </a:p>
      </dgm:t>
    </dgm:pt>
    <dgm:pt modelId="{1C738F36-D4C1-4B6D-9109-17D6459F76EF}" type="pres">
      <dgm:prSet presAssocID="{EEADC32B-153B-4CAA-9B29-A90F4336987B}" presName="sibTrans" presStyleLbl="bgSibTrans2D1" presStyleIdx="2" presStyleCnt="8"/>
      <dgm:spPr/>
      <dgm:t>
        <a:bodyPr/>
        <a:lstStyle/>
        <a:p>
          <a:endParaRPr lang="ru-RU"/>
        </a:p>
      </dgm:t>
    </dgm:pt>
    <dgm:pt modelId="{D19619E4-5F0D-475E-9698-EA2C05E9755B}" type="pres">
      <dgm:prSet presAssocID="{A775AD3B-2519-4405-B18F-5702C8BDD096}" presName="compNode" presStyleCnt="0"/>
      <dgm:spPr/>
    </dgm:pt>
    <dgm:pt modelId="{D9AD4075-82CD-421C-A9C0-BE75B6E66584}" type="pres">
      <dgm:prSet presAssocID="{A775AD3B-2519-4405-B18F-5702C8BDD096}" presName="dummyConnPt" presStyleCnt="0"/>
      <dgm:spPr/>
    </dgm:pt>
    <dgm:pt modelId="{34FF2A53-DAA5-48E7-8910-B2809CBDCE55}" type="pres">
      <dgm:prSet presAssocID="{A775AD3B-2519-4405-B18F-5702C8BDD096}" presName="node" presStyleLbl="node1" presStyleIdx="3" presStyleCnt="9">
        <dgm:presLayoutVars>
          <dgm:bulletEnabled val="1"/>
        </dgm:presLayoutVars>
      </dgm:prSet>
      <dgm:spPr/>
      <dgm:t>
        <a:bodyPr/>
        <a:lstStyle/>
        <a:p>
          <a:endParaRPr lang="ru-RU"/>
        </a:p>
      </dgm:t>
    </dgm:pt>
    <dgm:pt modelId="{6B45E516-2E6B-4C47-86D8-A55EBC96FA7E}" type="pres">
      <dgm:prSet presAssocID="{6727F879-F52C-49E0-B957-5059A9ADACE5}" presName="sibTrans" presStyleLbl="bgSibTrans2D1" presStyleIdx="3" presStyleCnt="8"/>
      <dgm:spPr/>
      <dgm:t>
        <a:bodyPr/>
        <a:lstStyle/>
        <a:p>
          <a:endParaRPr lang="ru-RU"/>
        </a:p>
      </dgm:t>
    </dgm:pt>
    <dgm:pt modelId="{1195CE5C-76CE-4068-91E4-283ADA3BBC8A}" type="pres">
      <dgm:prSet presAssocID="{F89C7717-C31F-4A9E-A7A0-034AB46AF514}" presName="compNode" presStyleCnt="0"/>
      <dgm:spPr/>
    </dgm:pt>
    <dgm:pt modelId="{759445A2-3964-4501-9192-90DEBC6ACAC1}" type="pres">
      <dgm:prSet presAssocID="{F89C7717-C31F-4A9E-A7A0-034AB46AF514}" presName="dummyConnPt" presStyleCnt="0"/>
      <dgm:spPr/>
    </dgm:pt>
    <dgm:pt modelId="{1FDF854B-E9AF-48C3-AC62-FF02E381B10F}" type="pres">
      <dgm:prSet presAssocID="{F89C7717-C31F-4A9E-A7A0-034AB46AF514}" presName="node" presStyleLbl="node1" presStyleIdx="4" presStyleCnt="9">
        <dgm:presLayoutVars>
          <dgm:bulletEnabled val="1"/>
        </dgm:presLayoutVars>
      </dgm:prSet>
      <dgm:spPr/>
      <dgm:t>
        <a:bodyPr/>
        <a:lstStyle/>
        <a:p>
          <a:endParaRPr lang="ru-RU"/>
        </a:p>
      </dgm:t>
    </dgm:pt>
    <dgm:pt modelId="{42FEF605-1D1E-4A90-B9B9-069278E95F15}" type="pres">
      <dgm:prSet presAssocID="{1BFA91E9-BE43-4A1E-A9B7-1D5EC5F756EB}" presName="sibTrans" presStyleLbl="bgSibTrans2D1" presStyleIdx="4" presStyleCnt="8"/>
      <dgm:spPr/>
      <dgm:t>
        <a:bodyPr/>
        <a:lstStyle/>
        <a:p>
          <a:endParaRPr lang="ru-RU"/>
        </a:p>
      </dgm:t>
    </dgm:pt>
    <dgm:pt modelId="{CBB16DC3-9C5D-4585-978E-E1F8F9B2E5A9}" type="pres">
      <dgm:prSet presAssocID="{32D13548-1EE2-4932-ACA9-B8D9B826F8F7}" presName="compNode" presStyleCnt="0"/>
      <dgm:spPr/>
    </dgm:pt>
    <dgm:pt modelId="{7D5471AF-3D01-4860-AF92-9C6882C987CE}" type="pres">
      <dgm:prSet presAssocID="{32D13548-1EE2-4932-ACA9-B8D9B826F8F7}" presName="dummyConnPt" presStyleCnt="0"/>
      <dgm:spPr/>
    </dgm:pt>
    <dgm:pt modelId="{5C70C6A5-FCA0-4C33-A70F-654AA55DA80D}" type="pres">
      <dgm:prSet presAssocID="{32D13548-1EE2-4932-ACA9-B8D9B826F8F7}" presName="node" presStyleLbl="node1" presStyleIdx="5" presStyleCnt="9">
        <dgm:presLayoutVars>
          <dgm:bulletEnabled val="1"/>
        </dgm:presLayoutVars>
      </dgm:prSet>
      <dgm:spPr/>
      <dgm:t>
        <a:bodyPr/>
        <a:lstStyle/>
        <a:p>
          <a:endParaRPr lang="ru-RU"/>
        </a:p>
      </dgm:t>
    </dgm:pt>
    <dgm:pt modelId="{B1F06E88-2A4C-4CFC-9633-FE47A1432FBF}" type="pres">
      <dgm:prSet presAssocID="{6CEE1DAE-C43C-4F19-B9E0-1F031AF28AF5}" presName="sibTrans" presStyleLbl="bgSibTrans2D1" presStyleIdx="5" presStyleCnt="8"/>
      <dgm:spPr/>
      <dgm:t>
        <a:bodyPr/>
        <a:lstStyle/>
        <a:p>
          <a:endParaRPr lang="ru-RU"/>
        </a:p>
      </dgm:t>
    </dgm:pt>
    <dgm:pt modelId="{23F873C0-3BF8-490C-932C-7E0C1E24F145}" type="pres">
      <dgm:prSet presAssocID="{3BFF9AA9-4801-419F-907C-06DDC968C258}" presName="compNode" presStyleCnt="0"/>
      <dgm:spPr/>
    </dgm:pt>
    <dgm:pt modelId="{54DC9901-04CA-46F0-B544-098E22342929}" type="pres">
      <dgm:prSet presAssocID="{3BFF9AA9-4801-419F-907C-06DDC968C258}" presName="dummyConnPt" presStyleCnt="0"/>
      <dgm:spPr/>
    </dgm:pt>
    <dgm:pt modelId="{C99F01A6-807A-4BA4-8C0C-96305EB81F16}" type="pres">
      <dgm:prSet presAssocID="{3BFF9AA9-4801-419F-907C-06DDC968C258}" presName="node" presStyleLbl="node1" presStyleIdx="6" presStyleCnt="9">
        <dgm:presLayoutVars>
          <dgm:bulletEnabled val="1"/>
        </dgm:presLayoutVars>
      </dgm:prSet>
      <dgm:spPr/>
      <dgm:t>
        <a:bodyPr/>
        <a:lstStyle/>
        <a:p>
          <a:endParaRPr lang="ru-RU"/>
        </a:p>
      </dgm:t>
    </dgm:pt>
    <dgm:pt modelId="{C9614500-A8A2-44DE-B9A3-698FE0EDC371}" type="pres">
      <dgm:prSet presAssocID="{4E0D2D8A-AD37-41C2-9124-85674E111675}" presName="sibTrans" presStyleLbl="bgSibTrans2D1" presStyleIdx="6" presStyleCnt="8"/>
      <dgm:spPr/>
      <dgm:t>
        <a:bodyPr/>
        <a:lstStyle/>
        <a:p>
          <a:endParaRPr lang="ru-RU"/>
        </a:p>
      </dgm:t>
    </dgm:pt>
    <dgm:pt modelId="{9CA3D6FE-E2B8-4F3B-8285-EA8ACFFFC2B2}" type="pres">
      <dgm:prSet presAssocID="{7A8F93BA-3A2B-43DA-B58D-97CEE3C3D0FB}" presName="compNode" presStyleCnt="0"/>
      <dgm:spPr/>
    </dgm:pt>
    <dgm:pt modelId="{26E20336-27F5-4C54-BC6E-2261AD1D1F9C}" type="pres">
      <dgm:prSet presAssocID="{7A8F93BA-3A2B-43DA-B58D-97CEE3C3D0FB}" presName="dummyConnPt" presStyleCnt="0"/>
      <dgm:spPr/>
    </dgm:pt>
    <dgm:pt modelId="{01117DC4-51FF-426A-A37C-6FEF535B0EE0}" type="pres">
      <dgm:prSet presAssocID="{7A8F93BA-3A2B-43DA-B58D-97CEE3C3D0FB}" presName="node" presStyleLbl="node1" presStyleIdx="7" presStyleCnt="9">
        <dgm:presLayoutVars>
          <dgm:bulletEnabled val="1"/>
        </dgm:presLayoutVars>
      </dgm:prSet>
      <dgm:spPr/>
      <dgm:t>
        <a:bodyPr/>
        <a:lstStyle/>
        <a:p>
          <a:endParaRPr lang="ru-RU"/>
        </a:p>
      </dgm:t>
    </dgm:pt>
    <dgm:pt modelId="{21A146EC-C1CC-4047-A67A-FF5CECCB98BF}" type="pres">
      <dgm:prSet presAssocID="{BC141AEC-2AA9-4735-B50F-A1759DF7E775}" presName="sibTrans" presStyleLbl="bgSibTrans2D1" presStyleIdx="7" presStyleCnt="8"/>
      <dgm:spPr/>
      <dgm:t>
        <a:bodyPr/>
        <a:lstStyle/>
        <a:p>
          <a:endParaRPr lang="ru-RU"/>
        </a:p>
      </dgm:t>
    </dgm:pt>
    <dgm:pt modelId="{C5812C7E-5A62-4A82-8313-BDFD42FBAD06}" type="pres">
      <dgm:prSet presAssocID="{C79EBDFC-4564-4979-ADEA-742CD5070B5B}" presName="compNode" presStyleCnt="0"/>
      <dgm:spPr/>
    </dgm:pt>
    <dgm:pt modelId="{66AB90CC-C9DA-4EDF-842E-6A2DE950D2AC}" type="pres">
      <dgm:prSet presAssocID="{C79EBDFC-4564-4979-ADEA-742CD5070B5B}" presName="dummyConnPt" presStyleCnt="0"/>
      <dgm:spPr/>
    </dgm:pt>
    <dgm:pt modelId="{43FCE2D7-D555-47BB-974F-9006B6584F88}" type="pres">
      <dgm:prSet presAssocID="{C79EBDFC-4564-4979-ADEA-742CD5070B5B}" presName="node" presStyleLbl="node1" presStyleIdx="8" presStyleCnt="9">
        <dgm:presLayoutVars>
          <dgm:bulletEnabled val="1"/>
        </dgm:presLayoutVars>
      </dgm:prSet>
      <dgm:spPr/>
      <dgm:t>
        <a:bodyPr/>
        <a:lstStyle/>
        <a:p>
          <a:endParaRPr lang="ru-RU"/>
        </a:p>
      </dgm:t>
    </dgm:pt>
  </dgm:ptLst>
  <dgm:cxnLst>
    <dgm:cxn modelId="{13D6EEF9-2539-44CE-8B6A-57FDC0381F27}" type="presOf" srcId="{DCC92EC7-8EA2-4771-B206-ABCBF525BC1E}" destId="{D1B89A9C-DD26-411F-AA8C-7F6FBF86B97D}" srcOrd="0" destOrd="0" presId="urn:microsoft.com/office/officeart/2005/8/layout/bProcess4"/>
    <dgm:cxn modelId="{873D3980-E802-4ADA-AAAB-A624766603A6}" type="presOf" srcId="{4E0D2D8A-AD37-41C2-9124-85674E111675}" destId="{C9614500-A8A2-44DE-B9A3-698FE0EDC371}" srcOrd="0" destOrd="0" presId="urn:microsoft.com/office/officeart/2005/8/layout/bProcess4"/>
    <dgm:cxn modelId="{4CD40034-EDE2-4BA6-A7E5-1F50478488FE}" type="presOf" srcId="{6CEE1DAE-C43C-4F19-B9E0-1F031AF28AF5}" destId="{B1F06E88-2A4C-4CFC-9633-FE47A1432FBF}" srcOrd="0" destOrd="0" presId="urn:microsoft.com/office/officeart/2005/8/layout/bProcess4"/>
    <dgm:cxn modelId="{614EA23B-6620-4639-B595-FFFB099BA7A1}" srcId="{DCC92EC7-8EA2-4771-B206-ABCBF525BC1E}" destId="{32D13548-1EE2-4932-ACA9-B8D9B826F8F7}" srcOrd="5" destOrd="0" parTransId="{78952027-2E9D-474D-B438-8E0FF23D1DDF}" sibTransId="{6CEE1DAE-C43C-4F19-B9E0-1F031AF28AF5}"/>
    <dgm:cxn modelId="{ADD736A1-BC7B-47CE-8B7F-6C46A0254D78}" type="presOf" srcId="{32D13548-1EE2-4932-ACA9-B8D9B826F8F7}" destId="{5C70C6A5-FCA0-4C33-A70F-654AA55DA80D}" srcOrd="0" destOrd="0" presId="urn:microsoft.com/office/officeart/2005/8/layout/bProcess4"/>
    <dgm:cxn modelId="{A668458B-1372-42D7-85B9-6431A4A34190}" type="presOf" srcId="{5B98BF96-C9FD-4328-90CF-9541EBB0E84E}" destId="{D7582E68-C4B3-41C4-AF3A-A8D65799469A}" srcOrd="0" destOrd="0" presId="urn:microsoft.com/office/officeart/2005/8/layout/bProcess4"/>
    <dgm:cxn modelId="{B47FD9B1-6BB1-4982-A508-246B8128BB2C}" srcId="{DCC92EC7-8EA2-4771-B206-ABCBF525BC1E}" destId="{C79EBDFC-4564-4979-ADEA-742CD5070B5B}" srcOrd="8" destOrd="0" parTransId="{C7ECBD9C-291B-4057-BCEF-F84554EC2E70}" sibTransId="{08ED1A65-F28D-4330-A8BE-631347A5E715}"/>
    <dgm:cxn modelId="{B6DC49F4-0A4A-4D64-BB90-B9D5084492DD}" srcId="{DCC92EC7-8EA2-4771-B206-ABCBF525BC1E}" destId="{3BFF9AA9-4801-419F-907C-06DDC968C258}" srcOrd="6" destOrd="0" parTransId="{28BA34DC-ACF3-4779-A633-BADD39E1F29F}" sibTransId="{4E0D2D8A-AD37-41C2-9124-85674E111675}"/>
    <dgm:cxn modelId="{ECA12E4A-1889-4C0B-B09B-2B6FB544407A}" type="presOf" srcId="{A775AD3B-2519-4405-B18F-5702C8BDD096}" destId="{34FF2A53-DAA5-48E7-8910-B2809CBDCE55}" srcOrd="0" destOrd="0" presId="urn:microsoft.com/office/officeart/2005/8/layout/bProcess4"/>
    <dgm:cxn modelId="{13923811-CE60-44C7-A574-78F34950B5FE}" type="presOf" srcId="{2EEB0848-AF63-4394-970C-0EDA1BE944BC}" destId="{EDEDEB18-1F9C-4479-BE68-C06D690ADB7E}" srcOrd="0" destOrd="0" presId="urn:microsoft.com/office/officeart/2005/8/layout/bProcess4"/>
    <dgm:cxn modelId="{FDFD4176-4E80-41A5-A57B-BF8576AAE0B3}" srcId="{DCC92EC7-8EA2-4771-B206-ABCBF525BC1E}" destId="{A775AD3B-2519-4405-B18F-5702C8BDD096}" srcOrd="3" destOrd="0" parTransId="{3224C957-21CB-4A05-B5AB-EAC1ACAE4343}" sibTransId="{6727F879-F52C-49E0-B957-5059A9ADACE5}"/>
    <dgm:cxn modelId="{FB4EF2D6-3B9C-4272-BF90-D3BD278384BB}" srcId="{DCC92EC7-8EA2-4771-B206-ABCBF525BC1E}" destId="{4CD44386-5BD4-4D53-90A9-78BA90AE2A66}" srcOrd="1" destOrd="0" parTransId="{0AFCC158-0988-4020-8D06-356D9F0A08EC}" sibTransId="{2EEB0848-AF63-4394-970C-0EDA1BE944BC}"/>
    <dgm:cxn modelId="{E9709889-8D80-460F-82B3-7EC709C1102B}" type="presOf" srcId="{A99D7A60-C691-4B3B-B1CF-03932C39B19B}" destId="{D5F8CB14-6D88-4AFD-88BB-256BE453E890}" srcOrd="0" destOrd="0" presId="urn:microsoft.com/office/officeart/2005/8/layout/bProcess4"/>
    <dgm:cxn modelId="{2309215A-B72F-4ECD-9A49-8A88F9246466}" srcId="{DCC92EC7-8EA2-4771-B206-ABCBF525BC1E}" destId="{F89C7717-C31F-4A9E-A7A0-034AB46AF514}" srcOrd="4" destOrd="0" parTransId="{AFE59308-F10F-4849-957B-990348FB9066}" sibTransId="{1BFA91E9-BE43-4A1E-A9B7-1D5EC5F756EB}"/>
    <dgm:cxn modelId="{F313A823-E185-41F3-BB3A-85AADF22B947}" type="presOf" srcId="{3BFF9AA9-4801-419F-907C-06DDC968C258}" destId="{C99F01A6-807A-4BA4-8C0C-96305EB81F16}" srcOrd="0" destOrd="0" presId="urn:microsoft.com/office/officeart/2005/8/layout/bProcess4"/>
    <dgm:cxn modelId="{7052C7DD-E974-4BB6-9BEE-E0C6AA557389}" type="presOf" srcId="{BC141AEC-2AA9-4735-B50F-A1759DF7E775}" destId="{21A146EC-C1CC-4047-A67A-FF5CECCB98BF}" srcOrd="0" destOrd="0" presId="urn:microsoft.com/office/officeart/2005/8/layout/bProcess4"/>
    <dgm:cxn modelId="{E771270E-A7C6-43C2-882A-6272087387DE}" type="presOf" srcId="{4CD44386-5BD4-4D53-90A9-78BA90AE2A66}" destId="{4A07E133-BE58-4B56-9C0A-6023B4D394CF}" srcOrd="0" destOrd="0" presId="urn:microsoft.com/office/officeart/2005/8/layout/bProcess4"/>
    <dgm:cxn modelId="{7DF38DF9-FDB6-4754-AE51-B59B96055430}" type="presOf" srcId="{7A8F93BA-3A2B-43DA-B58D-97CEE3C3D0FB}" destId="{01117DC4-51FF-426A-A37C-6FEF535B0EE0}" srcOrd="0" destOrd="0" presId="urn:microsoft.com/office/officeart/2005/8/layout/bProcess4"/>
    <dgm:cxn modelId="{9F9292EF-1937-4D87-8D5D-EE592A0434DC}" type="presOf" srcId="{6727F879-F52C-49E0-B957-5059A9ADACE5}" destId="{6B45E516-2E6B-4C47-86D8-A55EBC96FA7E}" srcOrd="0" destOrd="0" presId="urn:microsoft.com/office/officeart/2005/8/layout/bProcess4"/>
    <dgm:cxn modelId="{33FB5F5C-E5BA-41CD-830A-F39ED6AD80AE}" type="presOf" srcId="{AD2CE3BD-EA14-4F5B-9039-F8C065D73B59}" destId="{F64821F9-9EAA-444D-9A10-FE9F8BB5DD2E}" srcOrd="0" destOrd="0" presId="urn:microsoft.com/office/officeart/2005/8/layout/bProcess4"/>
    <dgm:cxn modelId="{2600E0FB-5FFE-402A-AD91-300C683BF3ED}" type="presOf" srcId="{F89C7717-C31F-4A9E-A7A0-034AB46AF514}" destId="{1FDF854B-E9AF-48C3-AC62-FF02E381B10F}" srcOrd="0" destOrd="0" presId="urn:microsoft.com/office/officeart/2005/8/layout/bProcess4"/>
    <dgm:cxn modelId="{D5D20BEA-DD3C-4D3C-A257-7AE4339E5653}" srcId="{DCC92EC7-8EA2-4771-B206-ABCBF525BC1E}" destId="{7A8F93BA-3A2B-43DA-B58D-97CEE3C3D0FB}" srcOrd="7" destOrd="0" parTransId="{3EC0619E-FEC0-4643-8406-433ED55338D4}" sibTransId="{BC141AEC-2AA9-4735-B50F-A1759DF7E775}"/>
    <dgm:cxn modelId="{EFCFF34A-7298-476A-A4F1-6CFF2950FFED}" type="presOf" srcId="{C79EBDFC-4564-4979-ADEA-742CD5070B5B}" destId="{43FCE2D7-D555-47BB-974F-9006B6584F88}" srcOrd="0" destOrd="0" presId="urn:microsoft.com/office/officeart/2005/8/layout/bProcess4"/>
    <dgm:cxn modelId="{8C6DB592-1D95-4045-BD56-1E45EE0F6480}" srcId="{DCC92EC7-8EA2-4771-B206-ABCBF525BC1E}" destId="{A99D7A60-C691-4B3B-B1CF-03932C39B19B}" srcOrd="0" destOrd="0" parTransId="{62203EE3-C556-4BED-B61D-BC1266DC66B7}" sibTransId="{5B98BF96-C9FD-4328-90CF-9541EBB0E84E}"/>
    <dgm:cxn modelId="{715A3091-7801-4D22-9977-7CDA61B91745}" type="presOf" srcId="{EEADC32B-153B-4CAA-9B29-A90F4336987B}" destId="{1C738F36-D4C1-4B6D-9109-17D6459F76EF}" srcOrd="0" destOrd="0" presId="urn:microsoft.com/office/officeart/2005/8/layout/bProcess4"/>
    <dgm:cxn modelId="{EB9B9931-6F69-4E24-B8DC-1D1E4CF646DC}" type="presOf" srcId="{1BFA91E9-BE43-4A1E-A9B7-1D5EC5F756EB}" destId="{42FEF605-1D1E-4A90-B9B9-069278E95F15}" srcOrd="0" destOrd="0" presId="urn:microsoft.com/office/officeart/2005/8/layout/bProcess4"/>
    <dgm:cxn modelId="{2E15ECC4-6CFB-4357-96B2-C8FD2DA9DDC9}" srcId="{DCC92EC7-8EA2-4771-B206-ABCBF525BC1E}" destId="{AD2CE3BD-EA14-4F5B-9039-F8C065D73B59}" srcOrd="2" destOrd="0" parTransId="{4F1B0A8B-620A-4FF1-8947-2E4CC7A173DD}" sibTransId="{EEADC32B-153B-4CAA-9B29-A90F4336987B}"/>
    <dgm:cxn modelId="{2D6570E5-A2D2-4DB7-AFD3-2FEF59BF3475}" type="presParOf" srcId="{D1B89A9C-DD26-411F-AA8C-7F6FBF86B97D}" destId="{385C3DA3-AA18-47C2-BA88-55D4BBBA2401}" srcOrd="0" destOrd="0" presId="urn:microsoft.com/office/officeart/2005/8/layout/bProcess4"/>
    <dgm:cxn modelId="{9E9E128D-22F6-4200-A8E4-A937E14EA4A8}" type="presParOf" srcId="{385C3DA3-AA18-47C2-BA88-55D4BBBA2401}" destId="{95282F20-AF47-4D1F-8A8E-71DDB6CF2893}" srcOrd="0" destOrd="0" presId="urn:microsoft.com/office/officeart/2005/8/layout/bProcess4"/>
    <dgm:cxn modelId="{62FE334E-D548-4193-981E-061BE5B868BD}" type="presParOf" srcId="{385C3DA3-AA18-47C2-BA88-55D4BBBA2401}" destId="{D5F8CB14-6D88-4AFD-88BB-256BE453E890}" srcOrd="1" destOrd="0" presId="urn:microsoft.com/office/officeart/2005/8/layout/bProcess4"/>
    <dgm:cxn modelId="{B1B1A346-BE9B-4BE2-91ED-72D30E8025DD}" type="presParOf" srcId="{D1B89A9C-DD26-411F-AA8C-7F6FBF86B97D}" destId="{D7582E68-C4B3-41C4-AF3A-A8D65799469A}" srcOrd="1" destOrd="0" presId="urn:microsoft.com/office/officeart/2005/8/layout/bProcess4"/>
    <dgm:cxn modelId="{89C0664D-9788-4FEF-ABE7-634729C06EAC}" type="presParOf" srcId="{D1B89A9C-DD26-411F-AA8C-7F6FBF86B97D}" destId="{480FCC5F-6988-4BF7-B540-BFDB86B16CA7}" srcOrd="2" destOrd="0" presId="urn:microsoft.com/office/officeart/2005/8/layout/bProcess4"/>
    <dgm:cxn modelId="{41BDCA49-0B46-4426-AEAB-FC0429D5C02B}" type="presParOf" srcId="{480FCC5F-6988-4BF7-B540-BFDB86B16CA7}" destId="{6664CA97-7E2F-42C6-B6F9-5552CA9091C7}" srcOrd="0" destOrd="0" presId="urn:microsoft.com/office/officeart/2005/8/layout/bProcess4"/>
    <dgm:cxn modelId="{DEF158D9-0293-4173-A093-1E9B71633A15}" type="presParOf" srcId="{480FCC5F-6988-4BF7-B540-BFDB86B16CA7}" destId="{4A07E133-BE58-4B56-9C0A-6023B4D394CF}" srcOrd="1" destOrd="0" presId="urn:microsoft.com/office/officeart/2005/8/layout/bProcess4"/>
    <dgm:cxn modelId="{E4DE4BDE-0649-4565-83B5-4AC8AA41CE04}" type="presParOf" srcId="{D1B89A9C-DD26-411F-AA8C-7F6FBF86B97D}" destId="{EDEDEB18-1F9C-4479-BE68-C06D690ADB7E}" srcOrd="3" destOrd="0" presId="urn:microsoft.com/office/officeart/2005/8/layout/bProcess4"/>
    <dgm:cxn modelId="{2B6D3E42-C62F-45A1-A419-F6FC3A84790F}" type="presParOf" srcId="{D1B89A9C-DD26-411F-AA8C-7F6FBF86B97D}" destId="{F54DBCBA-7767-4303-8ED3-5194271E95D9}" srcOrd="4" destOrd="0" presId="urn:microsoft.com/office/officeart/2005/8/layout/bProcess4"/>
    <dgm:cxn modelId="{3DAF3331-E954-4AFE-B6BD-86DAF3A7A249}" type="presParOf" srcId="{F54DBCBA-7767-4303-8ED3-5194271E95D9}" destId="{2776066A-D8AC-477E-B575-B7C59594FB53}" srcOrd="0" destOrd="0" presId="urn:microsoft.com/office/officeart/2005/8/layout/bProcess4"/>
    <dgm:cxn modelId="{5EAD2309-9287-43A5-89A4-A331986EEDD7}" type="presParOf" srcId="{F54DBCBA-7767-4303-8ED3-5194271E95D9}" destId="{F64821F9-9EAA-444D-9A10-FE9F8BB5DD2E}" srcOrd="1" destOrd="0" presId="urn:microsoft.com/office/officeart/2005/8/layout/bProcess4"/>
    <dgm:cxn modelId="{BA579BD2-D9AF-4597-923F-2A310A4D34EF}" type="presParOf" srcId="{D1B89A9C-DD26-411F-AA8C-7F6FBF86B97D}" destId="{1C738F36-D4C1-4B6D-9109-17D6459F76EF}" srcOrd="5" destOrd="0" presId="urn:microsoft.com/office/officeart/2005/8/layout/bProcess4"/>
    <dgm:cxn modelId="{411BC02C-19C0-45FD-A493-51FB070CBA08}" type="presParOf" srcId="{D1B89A9C-DD26-411F-AA8C-7F6FBF86B97D}" destId="{D19619E4-5F0D-475E-9698-EA2C05E9755B}" srcOrd="6" destOrd="0" presId="urn:microsoft.com/office/officeart/2005/8/layout/bProcess4"/>
    <dgm:cxn modelId="{D48F9B50-EFD7-482E-9BF1-C471FE91C867}" type="presParOf" srcId="{D19619E4-5F0D-475E-9698-EA2C05E9755B}" destId="{D9AD4075-82CD-421C-A9C0-BE75B6E66584}" srcOrd="0" destOrd="0" presId="urn:microsoft.com/office/officeart/2005/8/layout/bProcess4"/>
    <dgm:cxn modelId="{B2F5E488-757A-4878-9633-7163422320BD}" type="presParOf" srcId="{D19619E4-5F0D-475E-9698-EA2C05E9755B}" destId="{34FF2A53-DAA5-48E7-8910-B2809CBDCE55}" srcOrd="1" destOrd="0" presId="urn:microsoft.com/office/officeart/2005/8/layout/bProcess4"/>
    <dgm:cxn modelId="{C1727603-6848-49AF-BD4C-161F66D56EC3}" type="presParOf" srcId="{D1B89A9C-DD26-411F-AA8C-7F6FBF86B97D}" destId="{6B45E516-2E6B-4C47-86D8-A55EBC96FA7E}" srcOrd="7" destOrd="0" presId="urn:microsoft.com/office/officeart/2005/8/layout/bProcess4"/>
    <dgm:cxn modelId="{6DCBEE60-75F2-4DA9-AA6A-40346A8F3FDF}" type="presParOf" srcId="{D1B89A9C-DD26-411F-AA8C-7F6FBF86B97D}" destId="{1195CE5C-76CE-4068-91E4-283ADA3BBC8A}" srcOrd="8" destOrd="0" presId="urn:microsoft.com/office/officeart/2005/8/layout/bProcess4"/>
    <dgm:cxn modelId="{67EA012B-5E65-49E7-A053-61C58D0DB28A}" type="presParOf" srcId="{1195CE5C-76CE-4068-91E4-283ADA3BBC8A}" destId="{759445A2-3964-4501-9192-90DEBC6ACAC1}" srcOrd="0" destOrd="0" presId="urn:microsoft.com/office/officeart/2005/8/layout/bProcess4"/>
    <dgm:cxn modelId="{14458591-F36C-4AB6-A838-76E4CC82582E}" type="presParOf" srcId="{1195CE5C-76CE-4068-91E4-283ADA3BBC8A}" destId="{1FDF854B-E9AF-48C3-AC62-FF02E381B10F}" srcOrd="1" destOrd="0" presId="urn:microsoft.com/office/officeart/2005/8/layout/bProcess4"/>
    <dgm:cxn modelId="{685A90DF-96AA-4067-B9A2-055E4E0EAA11}" type="presParOf" srcId="{D1B89A9C-DD26-411F-AA8C-7F6FBF86B97D}" destId="{42FEF605-1D1E-4A90-B9B9-069278E95F15}" srcOrd="9" destOrd="0" presId="urn:microsoft.com/office/officeart/2005/8/layout/bProcess4"/>
    <dgm:cxn modelId="{BF0C7E1C-E134-4A11-9BC6-0A33683BB230}" type="presParOf" srcId="{D1B89A9C-DD26-411F-AA8C-7F6FBF86B97D}" destId="{CBB16DC3-9C5D-4585-978E-E1F8F9B2E5A9}" srcOrd="10" destOrd="0" presId="urn:microsoft.com/office/officeart/2005/8/layout/bProcess4"/>
    <dgm:cxn modelId="{DD733ADA-FA76-4F2C-821C-11498170AB7F}" type="presParOf" srcId="{CBB16DC3-9C5D-4585-978E-E1F8F9B2E5A9}" destId="{7D5471AF-3D01-4860-AF92-9C6882C987CE}" srcOrd="0" destOrd="0" presId="urn:microsoft.com/office/officeart/2005/8/layout/bProcess4"/>
    <dgm:cxn modelId="{E7ADF5AB-AF65-4F56-92BE-A39516CE5CDD}" type="presParOf" srcId="{CBB16DC3-9C5D-4585-978E-E1F8F9B2E5A9}" destId="{5C70C6A5-FCA0-4C33-A70F-654AA55DA80D}" srcOrd="1" destOrd="0" presId="urn:microsoft.com/office/officeart/2005/8/layout/bProcess4"/>
    <dgm:cxn modelId="{DCC055C2-376B-4932-B11F-A7B73F8C99B3}" type="presParOf" srcId="{D1B89A9C-DD26-411F-AA8C-7F6FBF86B97D}" destId="{B1F06E88-2A4C-4CFC-9633-FE47A1432FBF}" srcOrd="11" destOrd="0" presId="urn:microsoft.com/office/officeart/2005/8/layout/bProcess4"/>
    <dgm:cxn modelId="{66F9D1B3-EA9C-40A2-93A5-112014F3B0F6}" type="presParOf" srcId="{D1B89A9C-DD26-411F-AA8C-7F6FBF86B97D}" destId="{23F873C0-3BF8-490C-932C-7E0C1E24F145}" srcOrd="12" destOrd="0" presId="urn:microsoft.com/office/officeart/2005/8/layout/bProcess4"/>
    <dgm:cxn modelId="{00837DAF-9329-4769-9756-7141831B0740}" type="presParOf" srcId="{23F873C0-3BF8-490C-932C-7E0C1E24F145}" destId="{54DC9901-04CA-46F0-B544-098E22342929}" srcOrd="0" destOrd="0" presId="urn:microsoft.com/office/officeart/2005/8/layout/bProcess4"/>
    <dgm:cxn modelId="{C27EEE25-61A7-4E5B-8E08-BE990F299592}" type="presParOf" srcId="{23F873C0-3BF8-490C-932C-7E0C1E24F145}" destId="{C99F01A6-807A-4BA4-8C0C-96305EB81F16}" srcOrd="1" destOrd="0" presId="urn:microsoft.com/office/officeart/2005/8/layout/bProcess4"/>
    <dgm:cxn modelId="{1BA05F39-871B-4632-A612-435CF75B3C79}" type="presParOf" srcId="{D1B89A9C-DD26-411F-AA8C-7F6FBF86B97D}" destId="{C9614500-A8A2-44DE-B9A3-698FE0EDC371}" srcOrd="13" destOrd="0" presId="urn:microsoft.com/office/officeart/2005/8/layout/bProcess4"/>
    <dgm:cxn modelId="{47957A3B-2445-4AE4-9C62-B12674EFE78F}" type="presParOf" srcId="{D1B89A9C-DD26-411F-AA8C-7F6FBF86B97D}" destId="{9CA3D6FE-E2B8-4F3B-8285-EA8ACFFFC2B2}" srcOrd="14" destOrd="0" presId="urn:microsoft.com/office/officeart/2005/8/layout/bProcess4"/>
    <dgm:cxn modelId="{FB5351E3-1EF4-4DE1-8F4C-9180A505FABB}" type="presParOf" srcId="{9CA3D6FE-E2B8-4F3B-8285-EA8ACFFFC2B2}" destId="{26E20336-27F5-4C54-BC6E-2261AD1D1F9C}" srcOrd="0" destOrd="0" presId="urn:microsoft.com/office/officeart/2005/8/layout/bProcess4"/>
    <dgm:cxn modelId="{EE29B4AC-9030-4DDB-A7FB-789647C087AC}" type="presParOf" srcId="{9CA3D6FE-E2B8-4F3B-8285-EA8ACFFFC2B2}" destId="{01117DC4-51FF-426A-A37C-6FEF535B0EE0}" srcOrd="1" destOrd="0" presId="urn:microsoft.com/office/officeart/2005/8/layout/bProcess4"/>
    <dgm:cxn modelId="{FEE6D382-8266-481D-95E0-7D0EB6E814B8}" type="presParOf" srcId="{D1B89A9C-DD26-411F-AA8C-7F6FBF86B97D}" destId="{21A146EC-C1CC-4047-A67A-FF5CECCB98BF}" srcOrd="15" destOrd="0" presId="urn:microsoft.com/office/officeart/2005/8/layout/bProcess4"/>
    <dgm:cxn modelId="{D13B02E4-EF71-4B42-87D3-BB23DFD5F678}" type="presParOf" srcId="{D1B89A9C-DD26-411F-AA8C-7F6FBF86B97D}" destId="{C5812C7E-5A62-4A82-8313-BDFD42FBAD06}" srcOrd="16" destOrd="0" presId="urn:microsoft.com/office/officeart/2005/8/layout/bProcess4"/>
    <dgm:cxn modelId="{D905CC49-C826-45E5-835E-967CD19F7BB4}" type="presParOf" srcId="{C5812C7E-5A62-4A82-8313-BDFD42FBAD06}" destId="{66AB90CC-C9DA-4EDF-842E-6A2DE950D2AC}" srcOrd="0" destOrd="0" presId="urn:microsoft.com/office/officeart/2005/8/layout/bProcess4"/>
    <dgm:cxn modelId="{349A5BF3-1537-48CD-8E9E-04F797D84D11}" type="presParOf" srcId="{C5812C7E-5A62-4A82-8313-BDFD42FBAD06}" destId="{43FCE2D7-D555-47BB-974F-9006B6584F88}" srcOrd="1" destOrd="0" presId="urn:microsoft.com/office/officeart/2005/8/layout/bProcess4"/>
  </dgm:cxnLst>
  <dgm:bg/>
  <dgm:whole/>
</dgm:dataModel>
</file>

<file path=ppt/diagrams/data5.xml><?xml version="1.0" encoding="utf-8"?>
<dgm:dataModel xmlns:dgm="http://schemas.openxmlformats.org/drawingml/2006/diagram" xmlns:a="http://schemas.openxmlformats.org/drawingml/2006/main">
  <dgm:ptLst>
    <dgm:pt modelId="{C30595B5-CFEE-453F-9628-64CE58802C30}" type="doc">
      <dgm:prSet loTypeId="urn:microsoft.com/office/officeart/2005/8/layout/radial4" loCatId="relationship" qsTypeId="urn:microsoft.com/office/officeart/2005/8/quickstyle/simple3" qsCatId="simple" csTypeId="urn:microsoft.com/office/officeart/2005/8/colors/colorful5" csCatId="colorful" phldr="1"/>
      <dgm:spPr/>
      <dgm:t>
        <a:bodyPr/>
        <a:lstStyle/>
        <a:p>
          <a:endParaRPr lang="ru-RU"/>
        </a:p>
      </dgm:t>
    </dgm:pt>
    <dgm:pt modelId="{D3FC0932-D0C6-4606-84A2-1154831BE60F}">
      <dgm:prSet phldrT="[Текст]"/>
      <dgm:spPr/>
      <dgm:t>
        <a:bodyPr/>
        <a:lstStyle/>
        <a:p>
          <a:r>
            <a:rPr lang="ru-RU" b="1" dirty="0" smtClean="0"/>
            <a:t>Цель философии в </a:t>
          </a:r>
          <a:r>
            <a:rPr lang="ru-RU" b="1" dirty="0" err="1" smtClean="0"/>
            <a:t>отечест</a:t>
          </a:r>
          <a:r>
            <a:rPr lang="ru-RU" b="1" dirty="0" smtClean="0"/>
            <a:t>. философии</a:t>
          </a:r>
          <a:endParaRPr lang="ru-RU" b="1" dirty="0"/>
        </a:p>
      </dgm:t>
    </dgm:pt>
    <dgm:pt modelId="{FB6C24DB-D669-4784-B3CD-6CA1CABBF98F}" type="parTrans" cxnId="{988FC408-C0E8-4AC4-9DBE-9E4C6AAA8B21}">
      <dgm:prSet/>
      <dgm:spPr/>
      <dgm:t>
        <a:bodyPr/>
        <a:lstStyle/>
        <a:p>
          <a:endParaRPr lang="ru-RU"/>
        </a:p>
      </dgm:t>
    </dgm:pt>
    <dgm:pt modelId="{5701A396-4E02-4E1C-AEEE-BCE9E43A1D83}" type="sibTrans" cxnId="{988FC408-C0E8-4AC4-9DBE-9E4C6AAA8B21}">
      <dgm:prSet/>
      <dgm:spPr/>
      <dgm:t>
        <a:bodyPr/>
        <a:lstStyle/>
        <a:p>
          <a:endParaRPr lang="ru-RU"/>
        </a:p>
      </dgm:t>
    </dgm:pt>
    <dgm:pt modelId="{BED7BF0C-7D2D-48BF-A9BC-5B77DE4766A7}">
      <dgm:prSet phldrT="[Текст]"/>
      <dgm:spPr/>
      <dgm:t>
        <a:bodyPr/>
        <a:lstStyle/>
        <a:p>
          <a:r>
            <a:rPr lang="ru-RU" smtClean="0"/>
            <a:t>Наука о наиболее общих законах движения, развития в природе, обществе, мышлении</a:t>
          </a:r>
          <a:endParaRPr lang="ru-RU" dirty="0"/>
        </a:p>
      </dgm:t>
    </dgm:pt>
    <dgm:pt modelId="{6D0F2697-6FE0-49C5-AF9C-F1792C86E56F}" type="parTrans" cxnId="{538BBD97-E44F-46FA-8427-E492CC3DC88C}">
      <dgm:prSet/>
      <dgm:spPr/>
      <dgm:t>
        <a:bodyPr/>
        <a:lstStyle/>
        <a:p>
          <a:endParaRPr lang="ru-RU"/>
        </a:p>
      </dgm:t>
    </dgm:pt>
    <dgm:pt modelId="{585F51BC-7D16-4837-A783-C91C8F3792CE}" type="sibTrans" cxnId="{538BBD97-E44F-46FA-8427-E492CC3DC88C}">
      <dgm:prSet/>
      <dgm:spPr/>
      <dgm:t>
        <a:bodyPr/>
        <a:lstStyle/>
        <a:p>
          <a:endParaRPr lang="ru-RU"/>
        </a:p>
      </dgm:t>
    </dgm:pt>
    <dgm:pt modelId="{7DF5973B-1A09-4D32-B1FD-6E0ADC0E62BD}">
      <dgm:prSet phldrT="[Текст]"/>
      <dgm:spPr/>
      <dgm:t>
        <a:bodyPr/>
        <a:lstStyle/>
        <a:p>
          <a:r>
            <a:rPr lang="ru-RU" dirty="0" smtClean="0"/>
            <a:t>Высший вид миросозерцания, основа мировоззрения, миропонимания</a:t>
          </a:r>
          <a:endParaRPr lang="ru-RU" dirty="0"/>
        </a:p>
      </dgm:t>
    </dgm:pt>
    <dgm:pt modelId="{C62047AB-03B1-4942-8C7F-DD7349644D0D}" type="parTrans" cxnId="{BDC6363F-9C63-4C18-B16E-86A8556F0B52}">
      <dgm:prSet/>
      <dgm:spPr/>
      <dgm:t>
        <a:bodyPr/>
        <a:lstStyle/>
        <a:p>
          <a:endParaRPr lang="ru-RU"/>
        </a:p>
      </dgm:t>
    </dgm:pt>
    <dgm:pt modelId="{390895CA-C766-4B80-A649-A6804DAF1AF8}" type="sibTrans" cxnId="{BDC6363F-9C63-4C18-B16E-86A8556F0B52}">
      <dgm:prSet/>
      <dgm:spPr/>
      <dgm:t>
        <a:bodyPr/>
        <a:lstStyle/>
        <a:p>
          <a:endParaRPr lang="ru-RU"/>
        </a:p>
      </dgm:t>
    </dgm:pt>
    <dgm:pt modelId="{5132E7F0-1BF8-47EE-86B9-0E70415A649B}">
      <dgm:prSet phldrT="[Текст]"/>
      <dgm:spPr>
        <a:solidFill>
          <a:srgbClr val="FFFF99"/>
        </a:solidFill>
      </dgm:spPr>
      <dgm:t>
        <a:bodyPr/>
        <a:lstStyle/>
        <a:p>
          <a:r>
            <a:rPr lang="ru-RU" smtClean="0"/>
            <a:t>Представление о ценностях жизни; система взглядов о  мире и принципах отношения человека к миру</a:t>
          </a:r>
          <a:endParaRPr lang="ru-RU" dirty="0"/>
        </a:p>
      </dgm:t>
    </dgm:pt>
    <dgm:pt modelId="{312CC656-4A10-4153-9A27-C1093C51DFC0}" type="parTrans" cxnId="{B865AEC8-2D1F-4172-B715-5ED9894E08DB}">
      <dgm:prSet/>
      <dgm:spPr/>
      <dgm:t>
        <a:bodyPr/>
        <a:lstStyle/>
        <a:p>
          <a:endParaRPr lang="ru-RU"/>
        </a:p>
      </dgm:t>
    </dgm:pt>
    <dgm:pt modelId="{141A287A-25EF-4848-9792-FA2DD570A8AD}" type="sibTrans" cxnId="{B865AEC8-2D1F-4172-B715-5ED9894E08DB}">
      <dgm:prSet/>
      <dgm:spPr/>
      <dgm:t>
        <a:bodyPr/>
        <a:lstStyle/>
        <a:p>
          <a:endParaRPr lang="ru-RU"/>
        </a:p>
      </dgm:t>
    </dgm:pt>
    <dgm:pt modelId="{1D8ABBC5-312A-46A4-9D3F-7DF6A4D23A1D}" type="pres">
      <dgm:prSet presAssocID="{C30595B5-CFEE-453F-9628-64CE58802C30}" presName="cycle" presStyleCnt="0">
        <dgm:presLayoutVars>
          <dgm:chMax val="1"/>
          <dgm:dir/>
          <dgm:animLvl val="ctr"/>
          <dgm:resizeHandles val="exact"/>
        </dgm:presLayoutVars>
      </dgm:prSet>
      <dgm:spPr/>
      <dgm:t>
        <a:bodyPr/>
        <a:lstStyle/>
        <a:p>
          <a:endParaRPr lang="ru-RU"/>
        </a:p>
      </dgm:t>
    </dgm:pt>
    <dgm:pt modelId="{11EA2DFA-4DB5-4604-A921-D4D14AF4EE76}" type="pres">
      <dgm:prSet presAssocID="{D3FC0932-D0C6-4606-84A2-1154831BE60F}" presName="centerShape" presStyleLbl="node0" presStyleIdx="0" presStyleCnt="1"/>
      <dgm:spPr/>
      <dgm:t>
        <a:bodyPr/>
        <a:lstStyle/>
        <a:p>
          <a:endParaRPr lang="ru-RU"/>
        </a:p>
      </dgm:t>
    </dgm:pt>
    <dgm:pt modelId="{606B680C-3251-49BA-86ED-7119EB16D245}" type="pres">
      <dgm:prSet presAssocID="{6D0F2697-6FE0-49C5-AF9C-F1792C86E56F}" presName="parTrans" presStyleLbl="bgSibTrans2D1" presStyleIdx="0" presStyleCnt="3"/>
      <dgm:spPr/>
      <dgm:t>
        <a:bodyPr/>
        <a:lstStyle/>
        <a:p>
          <a:endParaRPr lang="ru-RU"/>
        </a:p>
      </dgm:t>
    </dgm:pt>
    <dgm:pt modelId="{DFC431A6-31A0-4958-BA82-FF7F913C7110}" type="pres">
      <dgm:prSet presAssocID="{BED7BF0C-7D2D-48BF-A9BC-5B77DE4766A7}" presName="node" presStyleLbl="node1" presStyleIdx="0" presStyleCnt="3">
        <dgm:presLayoutVars>
          <dgm:bulletEnabled val="1"/>
        </dgm:presLayoutVars>
      </dgm:prSet>
      <dgm:spPr/>
      <dgm:t>
        <a:bodyPr/>
        <a:lstStyle/>
        <a:p>
          <a:endParaRPr lang="ru-RU"/>
        </a:p>
      </dgm:t>
    </dgm:pt>
    <dgm:pt modelId="{56981321-3A4C-4062-A403-7F8596BB682E}" type="pres">
      <dgm:prSet presAssocID="{C62047AB-03B1-4942-8C7F-DD7349644D0D}" presName="parTrans" presStyleLbl="bgSibTrans2D1" presStyleIdx="1" presStyleCnt="3"/>
      <dgm:spPr/>
      <dgm:t>
        <a:bodyPr/>
        <a:lstStyle/>
        <a:p>
          <a:endParaRPr lang="ru-RU"/>
        </a:p>
      </dgm:t>
    </dgm:pt>
    <dgm:pt modelId="{3FDAC0A2-E30B-4DCC-97BB-F57752099DB9}" type="pres">
      <dgm:prSet presAssocID="{7DF5973B-1A09-4D32-B1FD-6E0ADC0E62BD}" presName="node" presStyleLbl="node1" presStyleIdx="1" presStyleCnt="3">
        <dgm:presLayoutVars>
          <dgm:bulletEnabled val="1"/>
        </dgm:presLayoutVars>
      </dgm:prSet>
      <dgm:spPr/>
      <dgm:t>
        <a:bodyPr/>
        <a:lstStyle/>
        <a:p>
          <a:endParaRPr lang="ru-RU"/>
        </a:p>
      </dgm:t>
    </dgm:pt>
    <dgm:pt modelId="{29CA8463-7DE2-4624-B8CA-0E357776CBDD}" type="pres">
      <dgm:prSet presAssocID="{312CC656-4A10-4153-9A27-C1093C51DFC0}" presName="parTrans" presStyleLbl="bgSibTrans2D1" presStyleIdx="2" presStyleCnt="3"/>
      <dgm:spPr/>
      <dgm:t>
        <a:bodyPr/>
        <a:lstStyle/>
        <a:p>
          <a:endParaRPr lang="ru-RU"/>
        </a:p>
      </dgm:t>
    </dgm:pt>
    <dgm:pt modelId="{D915DEF3-ADED-4AE9-AEF9-25D06CB00A32}" type="pres">
      <dgm:prSet presAssocID="{5132E7F0-1BF8-47EE-86B9-0E70415A649B}" presName="node" presStyleLbl="node1" presStyleIdx="2" presStyleCnt="3">
        <dgm:presLayoutVars>
          <dgm:bulletEnabled val="1"/>
        </dgm:presLayoutVars>
      </dgm:prSet>
      <dgm:spPr/>
      <dgm:t>
        <a:bodyPr/>
        <a:lstStyle/>
        <a:p>
          <a:endParaRPr lang="ru-RU"/>
        </a:p>
      </dgm:t>
    </dgm:pt>
  </dgm:ptLst>
  <dgm:cxnLst>
    <dgm:cxn modelId="{538BBD97-E44F-46FA-8427-E492CC3DC88C}" srcId="{D3FC0932-D0C6-4606-84A2-1154831BE60F}" destId="{BED7BF0C-7D2D-48BF-A9BC-5B77DE4766A7}" srcOrd="0" destOrd="0" parTransId="{6D0F2697-6FE0-49C5-AF9C-F1792C86E56F}" sibTransId="{585F51BC-7D16-4837-A783-C91C8F3792CE}"/>
    <dgm:cxn modelId="{D77C6A92-A433-4F7A-90D5-8375348A046D}" type="presOf" srcId="{5132E7F0-1BF8-47EE-86B9-0E70415A649B}" destId="{D915DEF3-ADED-4AE9-AEF9-25D06CB00A32}" srcOrd="0" destOrd="0" presId="urn:microsoft.com/office/officeart/2005/8/layout/radial4"/>
    <dgm:cxn modelId="{CC558D17-4D80-426E-A185-B5BA640B9EA7}" type="presOf" srcId="{BED7BF0C-7D2D-48BF-A9BC-5B77DE4766A7}" destId="{DFC431A6-31A0-4958-BA82-FF7F913C7110}" srcOrd="0" destOrd="0" presId="urn:microsoft.com/office/officeart/2005/8/layout/radial4"/>
    <dgm:cxn modelId="{BDC6363F-9C63-4C18-B16E-86A8556F0B52}" srcId="{D3FC0932-D0C6-4606-84A2-1154831BE60F}" destId="{7DF5973B-1A09-4D32-B1FD-6E0ADC0E62BD}" srcOrd="1" destOrd="0" parTransId="{C62047AB-03B1-4942-8C7F-DD7349644D0D}" sibTransId="{390895CA-C766-4B80-A649-A6804DAF1AF8}"/>
    <dgm:cxn modelId="{988FC408-C0E8-4AC4-9DBE-9E4C6AAA8B21}" srcId="{C30595B5-CFEE-453F-9628-64CE58802C30}" destId="{D3FC0932-D0C6-4606-84A2-1154831BE60F}" srcOrd="0" destOrd="0" parTransId="{FB6C24DB-D669-4784-B3CD-6CA1CABBF98F}" sibTransId="{5701A396-4E02-4E1C-AEEE-BCE9E43A1D83}"/>
    <dgm:cxn modelId="{ED3479A5-B2F8-4F38-AEB6-F0685A8062C0}" type="presOf" srcId="{312CC656-4A10-4153-9A27-C1093C51DFC0}" destId="{29CA8463-7DE2-4624-B8CA-0E357776CBDD}" srcOrd="0" destOrd="0" presId="urn:microsoft.com/office/officeart/2005/8/layout/radial4"/>
    <dgm:cxn modelId="{9EA8E18A-F56D-4CFE-B392-4E2B32B76EB5}" type="presOf" srcId="{7DF5973B-1A09-4D32-B1FD-6E0ADC0E62BD}" destId="{3FDAC0A2-E30B-4DCC-97BB-F57752099DB9}" srcOrd="0" destOrd="0" presId="urn:microsoft.com/office/officeart/2005/8/layout/radial4"/>
    <dgm:cxn modelId="{3681F121-E7E3-4218-89E5-AC420378D24C}" type="presOf" srcId="{C62047AB-03B1-4942-8C7F-DD7349644D0D}" destId="{56981321-3A4C-4062-A403-7F8596BB682E}" srcOrd="0" destOrd="0" presId="urn:microsoft.com/office/officeart/2005/8/layout/radial4"/>
    <dgm:cxn modelId="{8EFBA170-AD50-4857-A701-BA30E97239EE}" type="presOf" srcId="{C30595B5-CFEE-453F-9628-64CE58802C30}" destId="{1D8ABBC5-312A-46A4-9D3F-7DF6A4D23A1D}" srcOrd="0" destOrd="0" presId="urn:microsoft.com/office/officeart/2005/8/layout/radial4"/>
    <dgm:cxn modelId="{B865AEC8-2D1F-4172-B715-5ED9894E08DB}" srcId="{D3FC0932-D0C6-4606-84A2-1154831BE60F}" destId="{5132E7F0-1BF8-47EE-86B9-0E70415A649B}" srcOrd="2" destOrd="0" parTransId="{312CC656-4A10-4153-9A27-C1093C51DFC0}" sibTransId="{141A287A-25EF-4848-9792-FA2DD570A8AD}"/>
    <dgm:cxn modelId="{21CE8C4C-6B9C-4448-8B92-A00945B78C89}" type="presOf" srcId="{D3FC0932-D0C6-4606-84A2-1154831BE60F}" destId="{11EA2DFA-4DB5-4604-A921-D4D14AF4EE76}" srcOrd="0" destOrd="0" presId="urn:microsoft.com/office/officeart/2005/8/layout/radial4"/>
    <dgm:cxn modelId="{ED38245E-CB0D-4E9B-BCE8-254A8C2566AE}" type="presOf" srcId="{6D0F2697-6FE0-49C5-AF9C-F1792C86E56F}" destId="{606B680C-3251-49BA-86ED-7119EB16D245}" srcOrd="0" destOrd="0" presId="urn:microsoft.com/office/officeart/2005/8/layout/radial4"/>
    <dgm:cxn modelId="{7710B06E-0836-44C5-91BB-4E35E7035B05}" type="presParOf" srcId="{1D8ABBC5-312A-46A4-9D3F-7DF6A4D23A1D}" destId="{11EA2DFA-4DB5-4604-A921-D4D14AF4EE76}" srcOrd="0" destOrd="0" presId="urn:microsoft.com/office/officeart/2005/8/layout/radial4"/>
    <dgm:cxn modelId="{516D2BCB-6C03-41B1-A348-296400EC941D}" type="presParOf" srcId="{1D8ABBC5-312A-46A4-9D3F-7DF6A4D23A1D}" destId="{606B680C-3251-49BA-86ED-7119EB16D245}" srcOrd="1" destOrd="0" presId="urn:microsoft.com/office/officeart/2005/8/layout/radial4"/>
    <dgm:cxn modelId="{F79C70D2-75DF-4C6C-8912-529CEA847780}" type="presParOf" srcId="{1D8ABBC5-312A-46A4-9D3F-7DF6A4D23A1D}" destId="{DFC431A6-31A0-4958-BA82-FF7F913C7110}" srcOrd="2" destOrd="0" presId="urn:microsoft.com/office/officeart/2005/8/layout/radial4"/>
    <dgm:cxn modelId="{D5998974-5F1D-45F3-B9C7-629383BFEAD5}" type="presParOf" srcId="{1D8ABBC5-312A-46A4-9D3F-7DF6A4D23A1D}" destId="{56981321-3A4C-4062-A403-7F8596BB682E}" srcOrd="3" destOrd="0" presId="urn:microsoft.com/office/officeart/2005/8/layout/radial4"/>
    <dgm:cxn modelId="{0162FA8F-7396-4523-967C-D084984DD72A}" type="presParOf" srcId="{1D8ABBC5-312A-46A4-9D3F-7DF6A4D23A1D}" destId="{3FDAC0A2-E30B-4DCC-97BB-F57752099DB9}" srcOrd="4" destOrd="0" presId="urn:microsoft.com/office/officeart/2005/8/layout/radial4"/>
    <dgm:cxn modelId="{760CAF53-D1D7-4D61-BF6D-62B7CC959866}" type="presParOf" srcId="{1D8ABBC5-312A-46A4-9D3F-7DF6A4D23A1D}" destId="{29CA8463-7DE2-4624-B8CA-0E357776CBDD}" srcOrd="5" destOrd="0" presId="urn:microsoft.com/office/officeart/2005/8/layout/radial4"/>
    <dgm:cxn modelId="{7E8AE603-9182-49AF-AF34-60F44957619E}" type="presParOf" srcId="{1D8ABBC5-312A-46A4-9D3F-7DF6A4D23A1D}" destId="{D915DEF3-ADED-4AE9-AEF9-25D06CB00A32}" srcOrd="6" destOrd="0" presId="urn:microsoft.com/office/officeart/2005/8/layout/radial4"/>
  </dgm:cxnLst>
  <dgm:bg/>
  <dgm:whole/>
</dgm:dataModel>
</file>

<file path=ppt/diagrams/data6.xml><?xml version="1.0" encoding="utf-8"?>
<dgm:dataModel xmlns:dgm="http://schemas.openxmlformats.org/drawingml/2006/diagram" xmlns:a="http://schemas.openxmlformats.org/drawingml/2006/main">
  <dgm:ptLst>
    <dgm:pt modelId="{51055484-99C6-414F-9013-A50BAEF76312}" type="doc">
      <dgm:prSet loTypeId="urn:microsoft.com/office/officeart/2005/8/layout/cycle3" loCatId="cycle" qsTypeId="urn:microsoft.com/office/officeart/2005/8/quickstyle/simple1" qsCatId="simple" csTypeId="urn:microsoft.com/office/officeart/2005/8/colors/colorful2" csCatId="colorful" phldr="1"/>
      <dgm:spPr/>
      <dgm:t>
        <a:bodyPr/>
        <a:lstStyle/>
        <a:p>
          <a:endParaRPr lang="ru-RU"/>
        </a:p>
      </dgm:t>
    </dgm:pt>
    <dgm:pt modelId="{6A188395-A859-4E75-BA43-14A1D6F101DB}">
      <dgm:prSet phldrT="[Текст]"/>
      <dgm:spPr/>
      <dgm:t>
        <a:bodyPr/>
        <a:lstStyle/>
        <a:p>
          <a:r>
            <a:rPr lang="ru-RU" dirty="0" smtClean="0">
              <a:solidFill>
                <a:schemeClr val="tx1"/>
              </a:solidFill>
            </a:rPr>
            <a:t>Теоретическая философия</a:t>
          </a:r>
        </a:p>
        <a:p>
          <a:r>
            <a:rPr lang="ru-RU" dirty="0" smtClean="0">
              <a:solidFill>
                <a:schemeClr val="tx1"/>
              </a:solidFill>
            </a:rPr>
            <a:t>(систематическая)</a:t>
          </a:r>
          <a:endParaRPr lang="ru-RU" dirty="0">
            <a:solidFill>
              <a:schemeClr val="tx1"/>
            </a:solidFill>
          </a:endParaRPr>
        </a:p>
      </dgm:t>
    </dgm:pt>
    <dgm:pt modelId="{3C6152A3-8A33-48CC-99C5-594088BBD841}" type="parTrans" cxnId="{A4973221-DC9F-4119-B7D2-022CD4DDE554}">
      <dgm:prSet/>
      <dgm:spPr/>
      <dgm:t>
        <a:bodyPr/>
        <a:lstStyle/>
        <a:p>
          <a:endParaRPr lang="ru-RU"/>
        </a:p>
      </dgm:t>
    </dgm:pt>
    <dgm:pt modelId="{625DA7B3-33C7-40F2-A0CD-023BAC000D32}" type="sibTrans" cxnId="{A4973221-DC9F-4119-B7D2-022CD4DDE554}">
      <dgm:prSet/>
      <dgm:spPr/>
      <dgm:t>
        <a:bodyPr/>
        <a:lstStyle/>
        <a:p>
          <a:endParaRPr lang="ru-RU"/>
        </a:p>
      </dgm:t>
    </dgm:pt>
    <dgm:pt modelId="{E8204859-0814-4D08-8AF3-8162D33FFC94}">
      <dgm:prSet phldrT="[Текст]"/>
      <dgm:spPr>
        <a:solidFill>
          <a:schemeClr val="accent1">
            <a:lumMod val="75000"/>
          </a:schemeClr>
        </a:solidFill>
      </dgm:spPr>
      <dgm:t>
        <a:bodyPr/>
        <a:lstStyle/>
        <a:p>
          <a:r>
            <a:rPr lang="ru-RU" b="1" dirty="0" smtClean="0">
              <a:solidFill>
                <a:schemeClr val="bg1"/>
              </a:solidFill>
            </a:rPr>
            <a:t>История философии</a:t>
          </a:r>
          <a:endParaRPr lang="ru-RU" b="1" dirty="0">
            <a:solidFill>
              <a:schemeClr val="bg1"/>
            </a:solidFill>
          </a:endParaRPr>
        </a:p>
      </dgm:t>
    </dgm:pt>
    <dgm:pt modelId="{545FC7C2-8CD7-4655-B8C4-4533131A4D75}" type="parTrans" cxnId="{C8C58D42-B2D2-48CF-BD4A-AB85C5E2E142}">
      <dgm:prSet/>
      <dgm:spPr/>
      <dgm:t>
        <a:bodyPr/>
        <a:lstStyle/>
        <a:p>
          <a:endParaRPr lang="ru-RU"/>
        </a:p>
      </dgm:t>
    </dgm:pt>
    <dgm:pt modelId="{A55AEA1B-8149-4F65-8BB9-E00B03F2575B}" type="sibTrans" cxnId="{C8C58D42-B2D2-48CF-BD4A-AB85C5E2E142}">
      <dgm:prSet/>
      <dgm:spPr/>
      <dgm:t>
        <a:bodyPr/>
        <a:lstStyle/>
        <a:p>
          <a:endParaRPr lang="ru-RU"/>
        </a:p>
      </dgm:t>
    </dgm:pt>
    <dgm:pt modelId="{CFB436CA-E6F5-4717-90B5-5B3A7678CD41}">
      <dgm:prSet phldrT="[Текст]"/>
      <dgm:spPr/>
      <dgm:t>
        <a:bodyPr/>
        <a:lstStyle/>
        <a:p>
          <a:r>
            <a:rPr lang="ru-RU" b="1" dirty="0" smtClean="0">
              <a:solidFill>
                <a:schemeClr val="tx1"/>
              </a:solidFill>
            </a:rPr>
            <a:t>Логика</a:t>
          </a:r>
          <a:endParaRPr lang="ru-RU" b="1" dirty="0">
            <a:solidFill>
              <a:schemeClr val="tx1"/>
            </a:solidFill>
          </a:endParaRPr>
        </a:p>
      </dgm:t>
    </dgm:pt>
    <dgm:pt modelId="{ADA1DB4F-EC04-4381-9D2C-6B64E6E23B8D}" type="parTrans" cxnId="{2F5A56F9-8FBC-4D26-8D9C-1AC724073E23}">
      <dgm:prSet/>
      <dgm:spPr/>
      <dgm:t>
        <a:bodyPr/>
        <a:lstStyle/>
        <a:p>
          <a:endParaRPr lang="ru-RU"/>
        </a:p>
      </dgm:t>
    </dgm:pt>
    <dgm:pt modelId="{51A6F19A-D627-4E09-8EE0-8D72A2ABA90A}" type="sibTrans" cxnId="{2F5A56F9-8FBC-4D26-8D9C-1AC724073E23}">
      <dgm:prSet/>
      <dgm:spPr/>
      <dgm:t>
        <a:bodyPr/>
        <a:lstStyle/>
        <a:p>
          <a:endParaRPr lang="ru-RU"/>
        </a:p>
      </dgm:t>
    </dgm:pt>
    <dgm:pt modelId="{4322CD26-C696-4DA3-A332-382F682AB2F3}">
      <dgm:prSet phldrT="[Текст]"/>
      <dgm:spPr/>
      <dgm:t>
        <a:bodyPr/>
        <a:lstStyle/>
        <a:p>
          <a:r>
            <a:rPr lang="ru-RU" b="1" dirty="0" smtClean="0">
              <a:solidFill>
                <a:schemeClr val="tx1"/>
              </a:solidFill>
            </a:rPr>
            <a:t>Этика</a:t>
          </a:r>
          <a:endParaRPr lang="ru-RU" b="1" dirty="0">
            <a:solidFill>
              <a:schemeClr val="tx1"/>
            </a:solidFill>
          </a:endParaRPr>
        </a:p>
      </dgm:t>
    </dgm:pt>
    <dgm:pt modelId="{01ED0574-4783-4949-BD05-AB75D1F5FB24}" type="parTrans" cxnId="{B7AB8F2E-D41E-4462-9465-762F4F926DD0}">
      <dgm:prSet/>
      <dgm:spPr/>
      <dgm:t>
        <a:bodyPr/>
        <a:lstStyle/>
        <a:p>
          <a:endParaRPr lang="ru-RU"/>
        </a:p>
      </dgm:t>
    </dgm:pt>
    <dgm:pt modelId="{9D02A779-98E3-4550-971D-9A63ECC23F8F}" type="sibTrans" cxnId="{B7AB8F2E-D41E-4462-9465-762F4F926DD0}">
      <dgm:prSet/>
      <dgm:spPr/>
      <dgm:t>
        <a:bodyPr/>
        <a:lstStyle/>
        <a:p>
          <a:endParaRPr lang="ru-RU"/>
        </a:p>
      </dgm:t>
    </dgm:pt>
    <dgm:pt modelId="{00FF2118-D00E-4069-B4C0-91F9326875DB}">
      <dgm:prSet phldrT="[Текст]"/>
      <dgm:spPr/>
      <dgm:t>
        <a:bodyPr/>
        <a:lstStyle/>
        <a:p>
          <a:r>
            <a:rPr lang="ru-RU" b="1" dirty="0" smtClean="0">
              <a:solidFill>
                <a:schemeClr val="bg1"/>
              </a:solidFill>
            </a:rPr>
            <a:t>Социальная философия</a:t>
          </a:r>
          <a:endParaRPr lang="ru-RU" b="1" dirty="0">
            <a:solidFill>
              <a:schemeClr val="bg1"/>
            </a:solidFill>
          </a:endParaRPr>
        </a:p>
      </dgm:t>
    </dgm:pt>
    <dgm:pt modelId="{774CE4AD-7F9A-450D-A5AF-C23972DB6A40}" type="parTrans" cxnId="{053A905F-C9BB-4F1E-BFF3-8F1924708E7D}">
      <dgm:prSet/>
      <dgm:spPr/>
      <dgm:t>
        <a:bodyPr/>
        <a:lstStyle/>
        <a:p>
          <a:endParaRPr lang="ru-RU"/>
        </a:p>
      </dgm:t>
    </dgm:pt>
    <dgm:pt modelId="{8DA70FFF-B99D-42C5-A3A5-819E06B20B4B}" type="sibTrans" cxnId="{053A905F-C9BB-4F1E-BFF3-8F1924708E7D}">
      <dgm:prSet/>
      <dgm:spPr/>
      <dgm:t>
        <a:bodyPr/>
        <a:lstStyle/>
        <a:p>
          <a:endParaRPr lang="ru-RU"/>
        </a:p>
      </dgm:t>
    </dgm:pt>
    <dgm:pt modelId="{8AE39050-4487-46CC-82CC-43AC8CD594AE}">
      <dgm:prSet/>
      <dgm:spPr/>
      <dgm:t>
        <a:bodyPr/>
        <a:lstStyle/>
        <a:p>
          <a:r>
            <a:rPr lang="ru-RU" b="1" dirty="0" smtClean="0">
              <a:solidFill>
                <a:schemeClr val="tx1"/>
              </a:solidFill>
            </a:rPr>
            <a:t>Эстетика</a:t>
          </a:r>
          <a:endParaRPr lang="ru-RU" b="1" dirty="0">
            <a:solidFill>
              <a:schemeClr val="tx1"/>
            </a:solidFill>
          </a:endParaRPr>
        </a:p>
      </dgm:t>
    </dgm:pt>
    <dgm:pt modelId="{9C8E1860-02CC-4886-A21C-299A04BA380E}" type="parTrans" cxnId="{57D38EFA-290E-46A1-BD14-CD96A239F2E3}">
      <dgm:prSet/>
      <dgm:spPr/>
      <dgm:t>
        <a:bodyPr/>
        <a:lstStyle/>
        <a:p>
          <a:endParaRPr lang="ru-RU"/>
        </a:p>
      </dgm:t>
    </dgm:pt>
    <dgm:pt modelId="{75EF8EE8-8639-478B-9BB2-11AAEA16A0A2}" type="sibTrans" cxnId="{57D38EFA-290E-46A1-BD14-CD96A239F2E3}">
      <dgm:prSet/>
      <dgm:spPr/>
      <dgm:t>
        <a:bodyPr/>
        <a:lstStyle/>
        <a:p>
          <a:endParaRPr lang="ru-RU"/>
        </a:p>
      </dgm:t>
    </dgm:pt>
    <dgm:pt modelId="{D6A1E8F7-57EF-4E93-A7FC-EAE32BF3A94A}" type="pres">
      <dgm:prSet presAssocID="{51055484-99C6-414F-9013-A50BAEF76312}" presName="Name0" presStyleCnt="0">
        <dgm:presLayoutVars>
          <dgm:dir/>
          <dgm:resizeHandles val="exact"/>
        </dgm:presLayoutVars>
      </dgm:prSet>
      <dgm:spPr/>
      <dgm:t>
        <a:bodyPr/>
        <a:lstStyle/>
        <a:p>
          <a:endParaRPr lang="ru-RU"/>
        </a:p>
      </dgm:t>
    </dgm:pt>
    <dgm:pt modelId="{873A234C-46E5-4992-8DC2-87E52DACA32A}" type="pres">
      <dgm:prSet presAssocID="{51055484-99C6-414F-9013-A50BAEF76312}" presName="cycle" presStyleCnt="0"/>
      <dgm:spPr/>
    </dgm:pt>
    <dgm:pt modelId="{129875AF-D2FA-43D5-A887-D33CE84C1365}" type="pres">
      <dgm:prSet presAssocID="{6A188395-A859-4E75-BA43-14A1D6F101DB}" presName="nodeFirstNode" presStyleLbl="node1" presStyleIdx="0" presStyleCnt="6">
        <dgm:presLayoutVars>
          <dgm:bulletEnabled val="1"/>
        </dgm:presLayoutVars>
      </dgm:prSet>
      <dgm:spPr/>
      <dgm:t>
        <a:bodyPr/>
        <a:lstStyle/>
        <a:p>
          <a:endParaRPr lang="ru-RU"/>
        </a:p>
      </dgm:t>
    </dgm:pt>
    <dgm:pt modelId="{10CAC1B7-924C-4718-A6C1-C5C344E94ECF}" type="pres">
      <dgm:prSet presAssocID="{625DA7B3-33C7-40F2-A0CD-023BAC000D32}" presName="sibTransFirstNode" presStyleLbl="bgShp" presStyleIdx="0" presStyleCnt="1"/>
      <dgm:spPr/>
      <dgm:t>
        <a:bodyPr/>
        <a:lstStyle/>
        <a:p>
          <a:endParaRPr lang="ru-RU"/>
        </a:p>
      </dgm:t>
    </dgm:pt>
    <dgm:pt modelId="{4DB6EF05-AFBE-44E1-8A4A-601C47AF97E9}" type="pres">
      <dgm:prSet presAssocID="{E8204859-0814-4D08-8AF3-8162D33FFC94}" presName="nodeFollowingNodes" presStyleLbl="node1" presStyleIdx="1" presStyleCnt="6">
        <dgm:presLayoutVars>
          <dgm:bulletEnabled val="1"/>
        </dgm:presLayoutVars>
      </dgm:prSet>
      <dgm:spPr/>
      <dgm:t>
        <a:bodyPr/>
        <a:lstStyle/>
        <a:p>
          <a:endParaRPr lang="ru-RU"/>
        </a:p>
      </dgm:t>
    </dgm:pt>
    <dgm:pt modelId="{1466BE42-3222-4F21-8522-C37911B2B98B}" type="pres">
      <dgm:prSet presAssocID="{8AE39050-4487-46CC-82CC-43AC8CD594AE}" presName="nodeFollowingNodes" presStyleLbl="node1" presStyleIdx="2" presStyleCnt="6">
        <dgm:presLayoutVars>
          <dgm:bulletEnabled val="1"/>
        </dgm:presLayoutVars>
      </dgm:prSet>
      <dgm:spPr/>
      <dgm:t>
        <a:bodyPr/>
        <a:lstStyle/>
        <a:p>
          <a:endParaRPr lang="ru-RU"/>
        </a:p>
      </dgm:t>
    </dgm:pt>
    <dgm:pt modelId="{9791DD74-D6D0-4906-9FBC-1CD06EDE8243}" type="pres">
      <dgm:prSet presAssocID="{CFB436CA-E6F5-4717-90B5-5B3A7678CD41}" presName="nodeFollowingNodes" presStyleLbl="node1" presStyleIdx="3" presStyleCnt="6">
        <dgm:presLayoutVars>
          <dgm:bulletEnabled val="1"/>
        </dgm:presLayoutVars>
      </dgm:prSet>
      <dgm:spPr/>
      <dgm:t>
        <a:bodyPr/>
        <a:lstStyle/>
        <a:p>
          <a:endParaRPr lang="ru-RU"/>
        </a:p>
      </dgm:t>
    </dgm:pt>
    <dgm:pt modelId="{DC7635CD-A2DD-457E-AE88-0F663C749C7C}" type="pres">
      <dgm:prSet presAssocID="{4322CD26-C696-4DA3-A332-382F682AB2F3}" presName="nodeFollowingNodes" presStyleLbl="node1" presStyleIdx="4" presStyleCnt="6">
        <dgm:presLayoutVars>
          <dgm:bulletEnabled val="1"/>
        </dgm:presLayoutVars>
      </dgm:prSet>
      <dgm:spPr/>
      <dgm:t>
        <a:bodyPr/>
        <a:lstStyle/>
        <a:p>
          <a:endParaRPr lang="ru-RU"/>
        </a:p>
      </dgm:t>
    </dgm:pt>
    <dgm:pt modelId="{4900C6ED-8CA1-4DF6-B5D4-44E8532090DE}" type="pres">
      <dgm:prSet presAssocID="{00FF2118-D00E-4069-B4C0-91F9326875DB}" presName="nodeFollowingNodes" presStyleLbl="node1" presStyleIdx="5" presStyleCnt="6">
        <dgm:presLayoutVars>
          <dgm:bulletEnabled val="1"/>
        </dgm:presLayoutVars>
      </dgm:prSet>
      <dgm:spPr/>
      <dgm:t>
        <a:bodyPr/>
        <a:lstStyle/>
        <a:p>
          <a:endParaRPr lang="ru-RU"/>
        </a:p>
      </dgm:t>
    </dgm:pt>
  </dgm:ptLst>
  <dgm:cxnLst>
    <dgm:cxn modelId="{CE093E6A-4B7C-4FD2-846E-E3A598CE9438}" type="presOf" srcId="{E8204859-0814-4D08-8AF3-8162D33FFC94}" destId="{4DB6EF05-AFBE-44E1-8A4A-601C47AF97E9}" srcOrd="0" destOrd="0" presId="urn:microsoft.com/office/officeart/2005/8/layout/cycle3"/>
    <dgm:cxn modelId="{515AD45E-94E1-4DE4-8C99-CE5388FDF7E9}" type="presOf" srcId="{8AE39050-4487-46CC-82CC-43AC8CD594AE}" destId="{1466BE42-3222-4F21-8522-C37911B2B98B}" srcOrd="0" destOrd="0" presId="urn:microsoft.com/office/officeart/2005/8/layout/cycle3"/>
    <dgm:cxn modelId="{41A57921-DF97-41F2-827C-9B8B316C8368}" type="presOf" srcId="{625DA7B3-33C7-40F2-A0CD-023BAC000D32}" destId="{10CAC1B7-924C-4718-A6C1-C5C344E94ECF}" srcOrd="0" destOrd="0" presId="urn:microsoft.com/office/officeart/2005/8/layout/cycle3"/>
    <dgm:cxn modelId="{57D38EFA-290E-46A1-BD14-CD96A239F2E3}" srcId="{51055484-99C6-414F-9013-A50BAEF76312}" destId="{8AE39050-4487-46CC-82CC-43AC8CD594AE}" srcOrd="2" destOrd="0" parTransId="{9C8E1860-02CC-4886-A21C-299A04BA380E}" sibTransId="{75EF8EE8-8639-478B-9BB2-11AAEA16A0A2}"/>
    <dgm:cxn modelId="{C8C58D42-B2D2-48CF-BD4A-AB85C5E2E142}" srcId="{51055484-99C6-414F-9013-A50BAEF76312}" destId="{E8204859-0814-4D08-8AF3-8162D33FFC94}" srcOrd="1" destOrd="0" parTransId="{545FC7C2-8CD7-4655-B8C4-4533131A4D75}" sibTransId="{A55AEA1B-8149-4F65-8BB9-E00B03F2575B}"/>
    <dgm:cxn modelId="{E72BCAA0-D89A-4D37-9D23-254FFBF4F5E2}" type="presOf" srcId="{00FF2118-D00E-4069-B4C0-91F9326875DB}" destId="{4900C6ED-8CA1-4DF6-B5D4-44E8532090DE}" srcOrd="0" destOrd="0" presId="urn:microsoft.com/office/officeart/2005/8/layout/cycle3"/>
    <dgm:cxn modelId="{B7AB8F2E-D41E-4462-9465-762F4F926DD0}" srcId="{51055484-99C6-414F-9013-A50BAEF76312}" destId="{4322CD26-C696-4DA3-A332-382F682AB2F3}" srcOrd="4" destOrd="0" parTransId="{01ED0574-4783-4949-BD05-AB75D1F5FB24}" sibTransId="{9D02A779-98E3-4550-971D-9A63ECC23F8F}"/>
    <dgm:cxn modelId="{41D70C4E-7DB1-49A0-865F-C2A65514D8D5}" type="presOf" srcId="{51055484-99C6-414F-9013-A50BAEF76312}" destId="{D6A1E8F7-57EF-4E93-A7FC-EAE32BF3A94A}" srcOrd="0" destOrd="0" presId="urn:microsoft.com/office/officeart/2005/8/layout/cycle3"/>
    <dgm:cxn modelId="{2F5A56F9-8FBC-4D26-8D9C-1AC724073E23}" srcId="{51055484-99C6-414F-9013-A50BAEF76312}" destId="{CFB436CA-E6F5-4717-90B5-5B3A7678CD41}" srcOrd="3" destOrd="0" parTransId="{ADA1DB4F-EC04-4381-9D2C-6B64E6E23B8D}" sibTransId="{51A6F19A-D627-4E09-8EE0-8D72A2ABA90A}"/>
    <dgm:cxn modelId="{053A905F-C9BB-4F1E-BFF3-8F1924708E7D}" srcId="{51055484-99C6-414F-9013-A50BAEF76312}" destId="{00FF2118-D00E-4069-B4C0-91F9326875DB}" srcOrd="5" destOrd="0" parTransId="{774CE4AD-7F9A-450D-A5AF-C23972DB6A40}" sibTransId="{8DA70FFF-B99D-42C5-A3A5-819E06B20B4B}"/>
    <dgm:cxn modelId="{A4973221-DC9F-4119-B7D2-022CD4DDE554}" srcId="{51055484-99C6-414F-9013-A50BAEF76312}" destId="{6A188395-A859-4E75-BA43-14A1D6F101DB}" srcOrd="0" destOrd="0" parTransId="{3C6152A3-8A33-48CC-99C5-594088BBD841}" sibTransId="{625DA7B3-33C7-40F2-A0CD-023BAC000D32}"/>
    <dgm:cxn modelId="{00318D47-FA00-4D73-8F18-C272F2AA6E18}" type="presOf" srcId="{6A188395-A859-4E75-BA43-14A1D6F101DB}" destId="{129875AF-D2FA-43D5-A887-D33CE84C1365}" srcOrd="0" destOrd="0" presId="urn:microsoft.com/office/officeart/2005/8/layout/cycle3"/>
    <dgm:cxn modelId="{44A4190B-7EB4-411B-A55C-DCDB23668B4B}" type="presOf" srcId="{CFB436CA-E6F5-4717-90B5-5B3A7678CD41}" destId="{9791DD74-D6D0-4906-9FBC-1CD06EDE8243}" srcOrd="0" destOrd="0" presId="urn:microsoft.com/office/officeart/2005/8/layout/cycle3"/>
    <dgm:cxn modelId="{3FA1BB4F-7798-4337-A67E-4962A9733F1D}" type="presOf" srcId="{4322CD26-C696-4DA3-A332-382F682AB2F3}" destId="{DC7635CD-A2DD-457E-AE88-0F663C749C7C}" srcOrd="0" destOrd="0" presId="urn:microsoft.com/office/officeart/2005/8/layout/cycle3"/>
    <dgm:cxn modelId="{1A17C27A-CC43-489F-AEB0-320C59154E11}" type="presParOf" srcId="{D6A1E8F7-57EF-4E93-A7FC-EAE32BF3A94A}" destId="{873A234C-46E5-4992-8DC2-87E52DACA32A}" srcOrd="0" destOrd="0" presId="urn:microsoft.com/office/officeart/2005/8/layout/cycle3"/>
    <dgm:cxn modelId="{3BC96F90-1B35-40BF-B4C2-309BDCDC339F}" type="presParOf" srcId="{873A234C-46E5-4992-8DC2-87E52DACA32A}" destId="{129875AF-D2FA-43D5-A887-D33CE84C1365}" srcOrd="0" destOrd="0" presId="urn:microsoft.com/office/officeart/2005/8/layout/cycle3"/>
    <dgm:cxn modelId="{63C30E76-85CD-4013-B093-5B7169903A5E}" type="presParOf" srcId="{873A234C-46E5-4992-8DC2-87E52DACA32A}" destId="{10CAC1B7-924C-4718-A6C1-C5C344E94ECF}" srcOrd="1" destOrd="0" presId="urn:microsoft.com/office/officeart/2005/8/layout/cycle3"/>
    <dgm:cxn modelId="{38629CD8-2170-48E8-BDD4-1EC2797D0F7A}" type="presParOf" srcId="{873A234C-46E5-4992-8DC2-87E52DACA32A}" destId="{4DB6EF05-AFBE-44E1-8A4A-601C47AF97E9}" srcOrd="2" destOrd="0" presId="urn:microsoft.com/office/officeart/2005/8/layout/cycle3"/>
    <dgm:cxn modelId="{03A8FA44-74B8-44D6-80E5-53B37785D29C}" type="presParOf" srcId="{873A234C-46E5-4992-8DC2-87E52DACA32A}" destId="{1466BE42-3222-4F21-8522-C37911B2B98B}" srcOrd="3" destOrd="0" presId="urn:microsoft.com/office/officeart/2005/8/layout/cycle3"/>
    <dgm:cxn modelId="{C8C9385C-2C8B-432B-AD20-555A943FAA09}" type="presParOf" srcId="{873A234C-46E5-4992-8DC2-87E52DACA32A}" destId="{9791DD74-D6D0-4906-9FBC-1CD06EDE8243}" srcOrd="4" destOrd="0" presId="urn:microsoft.com/office/officeart/2005/8/layout/cycle3"/>
    <dgm:cxn modelId="{2FDA06E4-8A6C-4A68-ACE4-2EFDD68BDB65}" type="presParOf" srcId="{873A234C-46E5-4992-8DC2-87E52DACA32A}" destId="{DC7635CD-A2DD-457E-AE88-0F663C749C7C}" srcOrd="5" destOrd="0" presId="urn:microsoft.com/office/officeart/2005/8/layout/cycle3"/>
    <dgm:cxn modelId="{5D08F40B-1F8C-4364-B83B-8738AC85BACF}" type="presParOf" srcId="{873A234C-46E5-4992-8DC2-87E52DACA32A}" destId="{4900C6ED-8CA1-4DF6-B5D4-44E8532090DE}" srcOrd="6" destOrd="0" presId="urn:microsoft.com/office/officeart/2005/8/layout/cycle3"/>
  </dgm:cxnLst>
  <dgm:bg/>
  <dgm:whole/>
</dgm:dataModel>
</file>

<file path=ppt/diagrams/data7.xml><?xml version="1.0" encoding="utf-8"?>
<dgm:dataModel xmlns:dgm="http://schemas.openxmlformats.org/drawingml/2006/diagram" xmlns:a="http://schemas.openxmlformats.org/drawingml/2006/main">
  <dgm:ptLst>
    <dgm:pt modelId="{AC057256-6E7E-4503-8631-A0A5EC3D6E64}" type="doc">
      <dgm:prSet loTypeId="urn:microsoft.com/office/officeart/2005/8/layout/cycle6" loCatId="cycle" qsTypeId="urn:microsoft.com/office/officeart/2005/8/quickstyle/simple1" qsCatId="simple" csTypeId="urn:microsoft.com/office/officeart/2005/8/colors/accent3_1" csCatId="accent3" phldr="1"/>
      <dgm:spPr/>
      <dgm:t>
        <a:bodyPr/>
        <a:lstStyle/>
        <a:p>
          <a:endParaRPr lang="ru-RU"/>
        </a:p>
      </dgm:t>
    </dgm:pt>
    <dgm:pt modelId="{A3BE9F5F-C77E-47BC-9D9A-31CDD2FFC8A1}">
      <dgm:prSet phldrT="[Текст]"/>
      <dgm:spPr/>
      <dgm:t>
        <a:bodyPr/>
        <a:lstStyle/>
        <a:p>
          <a:r>
            <a:rPr lang="ru-RU" dirty="0" smtClean="0"/>
            <a:t>Онтология – учение о бытии</a:t>
          </a:r>
          <a:endParaRPr lang="ru-RU" dirty="0"/>
        </a:p>
      </dgm:t>
    </dgm:pt>
    <dgm:pt modelId="{9612425E-FC1F-4CCE-95FA-C2EBC50336D8}" type="parTrans" cxnId="{6A83ED67-C205-494B-8ED5-D04B95A8CEA3}">
      <dgm:prSet/>
      <dgm:spPr/>
      <dgm:t>
        <a:bodyPr/>
        <a:lstStyle/>
        <a:p>
          <a:endParaRPr lang="ru-RU"/>
        </a:p>
      </dgm:t>
    </dgm:pt>
    <dgm:pt modelId="{27987E9D-24A8-43CA-88B9-3C20A7055B23}" type="sibTrans" cxnId="{6A83ED67-C205-494B-8ED5-D04B95A8CEA3}">
      <dgm:prSet/>
      <dgm:spPr/>
      <dgm:t>
        <a:bodyPr/>
        <a:lstStyle/>
        <a:p>
          <a:endParaRPr lang="ru-RU"/>
        </a:p>
      </dgm:t>
    </dgm:pt>
    <dgm:pt modelId="{8B1FC858-0B52-4CF5-991B-1801242C7509}">
      <dgm:prSet phldrT="[Текст]"/>
      <dgm:spPr/>
      <dgm:t>
        <a:bodyPr/>
        <a:lstStyle/>
        <a:p>
          <a:r>
            <a:rPr lang="ru-RU" dirty="0" smtClean="0"/>
            <a:t>Диалектика – учение о развитии</a:t>
          </a:r>
          <a:endParaRPr lang="ru-RU" dirty="0"/>
        </a:p>
      </dgm:t>
    </dgm:pt>
    <dgm:pt modelId="{A6D95396-3723-4121-96C0-7D35DB0009CC}" type="parTrans" cxnId="{B76C3420-FD82-4D2B-9B03-68E52839C035}">
      <dgm:prSet/>
      <dgm:spPr/>
      <dgm:t>
        <a:bodyPr/>
        <a:lstStyle/>
        <a:p>
          <a:endParaRPr lang="ru-RU"/>
        </a:p>
      </dgm:t>
    </dgm:pt>
    <dgm:pt modelId="{E8EFA38E-27ED-479A-9143-0B3990248308}" type="sibTrans" cxnId="{B76C3420-FD82-4D2B-9B03-68E52839C035}">
      <dgm:prSet/>
      <dgm:spPr/>
      <dgm:t>
        <a:bodyPr/>
        <a:lstStyle/>
        <a:p>
          <a:endParaRPr lang="ru-RU"/>
        </a:p>
      </dgm:t>
    </dgm:pt>
    <dgm:pt modelId="{2BFF9D44-45F1-4EFE-836A-4A828533B822}">
      <dgm:prSet phldrT="[Текст]"/>
      <dgm:spPr/>
      <dgm:t>
        <a:bodyPr/>
        <a:lstStyle/>
        <a:p>
          <a:r>
            <a:rPr lang="ru-RU" dirty="0" smtClean="0"/>
            <a:t>Герменевтика – теория понимания и толкования знаний</a:t>
          </a:r>
          <a:endParaRPr lang="ru-RU" dirty="0"/>
        </a:p>
      </dgm:t>
    </dgm:pt>
    <dgm:pt modelId="{82A89416-C165-49B6-B4CD-F45EC2B59B72}" type="parTrans" cxnId="{DE6903C7-9D24-4139-A8A1-D209B3E4E5C0}">
      <dgm:prSet/>
      <dgm:spPr/>
      <dgm:t>
        <a:bodyPr/>
        <a:lstStyle/>
        <a:p>
          <a:endParaRPr lang="ru-RU"/>
        </a:p>
      </dgm:t>
    </dgm:pt>
    <dgm:pt modelId="{DEF9B432-F93E-4968-B032-C974525EDB9B}" type="sibTrans" cxnId="{DE6903C7-9D24-4139-A8A1-D209B3E4E5C0}">
      <dgm:prSet/>
      <dgm:spPr/>
      <dgm:t>
        <a:bodyPr/>
        <a:lstStyle/>
        <a:p>
          <a:endParaRPr lang="ru-RU"/>
        </a:p>
      </dgm:t>
    </dgm:pt>
    <dgm:pt modelId="{F441FDB7-AA3C-49CA-8FB9-3A8A39F3A450}">
      <dgm:prSet phldrT="[Текст]"/>
      <dgm:spPr/>
      <dgm:t>
        <a:bodyPr/>
        <a:lstStyle/>
        <a:p>
          <a:r>
            <a:rPr lang="ru-RU" dirty="0" smtClean="0"/>
            <a:t>Аксиология – теория ценностей</a:t>
          </a:r>
          <a:endParaRPr lang="ru-RU" dirty="0"/>
        </a:p>
      </dgm:t>
    </dgm:pt>
    <dgm:pt modelId="{53C543E4-7163-4F00-BEB2-C0535DD73A75}" type="parTrans" cxnId="{301AB295-781C-4C5B-9C89-E533222AEA12}">
      <dgm:prSet/>
      <dgm:spPr/>
      <dgm:t>
        <a:bodyPr/>
        <a:lstStyle/>
        <a:p>
          <a:endParaRPr lang="ru-RU"/>
        </a:p>
      </dgm:t>
    </dgm:pt>
    <dgm:pt modelId="{4E892F80-9C2F-41B7-8A63-1FF045AEA2CD}" type="sibTrans" cxnId="{301AB295-781C-4C5B-9C89-E533222AEA12}">
      <dgm:prSet/>
      <dgm:spPr/>
      <dgm:t>
        <a:bodyPr/>
        <a:lstStyle/>
        <a:p>
          <a:endParaRPr lang="ru-RU"/>
        </a:p>
      </dgm:t>
    </dgm:pt>
    <dgm:pt modelId="{ADEFACD9-4D31-4709-960D-140B7B66DE52}">
      <dgm:prSet phldrT="[Текст]"/>
      <dgm:spPr/>
      <dgm:t>
        <a:bodyPr/>
        <a:lstStyle/>
        <a:p>
          <a:r>
            <a:rPr lang="ru-RU" dirty="0" smtClean="0"/>
            <a:t>Гносеология – учение о познании</a:t>
          </a:r>
          <a:endParaRPr lang="ru-RU" dirty="0"/>
        </a:p>
      </dgm:t>
    </dgm:pt>
    <dgm:pt modelId="{E5722880-F818-48A5-B162-10E335EC427B}" type="parTrans" cxnId="{18285859-91C0-4B57-A0D7-EC568D2B8C21}">
      <dgm:prSet/>
      <dgm:spPr/>
      <dgm:t>
        <a:bodyPr/>
        <a:lstStyle/>
        <a:p>
          <a:endParaRPr lang="ru-RU"/>
        </a:p>
      </dgm:t>
    </dgm:pt>
    <dgm:pt modelId="{672AB5C6-0206-4EB7-BB4D-DD1ECA6DE8CD}" type="sibTrans" cxnId="{18285859-91C0-4B57-A0D7-EC568D2B8C21}">
      <dgm:prSet/>
      <dgm:spPr/>
      <dgm:t>
        <a:bodyPr/>
        <a:lstStyle/>
        <a:p>
          <a:endParaRPr lang="ru-RU"/>
        </a:p>
      </dgm:t>
    </dgm:pt>
    <dgm:pt modelId="{E50F46DE-C88A-4515-92CB-13DAA7AEAE90}" type="pres">
      <dgm:prSet presAssocID="{AC057256-6E7E-4503-8631-A0A5EC3D6E64}" presName="cycle" presStyleCnt="0">
        <dgm:presLayoutVars>
          <dgm:dir/>
          <dgm:resizeHandles val="exact"/>
        </dgm:presLayoutVars>
      </dgm:prSet>
      <dgm:spPr/>
      <dgm:t>
        <a:bodyPr/>
        <a:lstStyle/>
        <a:p>
          <a:endParaRPr lang="ru-RU"/>
        </a:p>
      </dgm:t>
    </dgm:pt>
    <dgm:pt modelId="{B3477D4A-B3D5-41A9-894B-48A74094723D}" type="pres">
      <dgm:prSet presAssocID="{A3BE9F5F-C77E-47BC-9D9A-31CDD2FFC8A1}" presName="node" presStyleLbl="node1" presStyleIdx="0" presStyleCnt="5" custScaleX="133644">
        <dgm:presLayoutVars>
          <dgm:bulletEnabled val="1"/>
        </dgm:presLayoutVars>
      </dgm:prSet>
      <dgm:spPr/>
      <dgm:t>
        <a:bodyPr/>
        <a:lstStyle/>
        <a:p>
          <a:endParaRPr lang="ru-RU"/>
        </a:p>
      </dgm:t>
    </dgm:pt>
    <dgm:pt modelId="{995FB26C-8C9F-4E2E-8241-980980AB00EE}" type="pres">
      <dgm:prSet presAssocID="{A3BE9F5F-C77E-47BC-9D9A-31CDD2FFC8A1}" presName="spNode" presStyleCnt="0"/>
      <dgm:spPr/>
    </dgm:pt>
    <dgm:pt modelId="{2C9E2B02-9642-43ED-84C1-C0293C5093AF}" type="pres">
      <dgm:prSet presAssocID="{27987E9D-24A8-43CA-88B9-3C20A7055B23}" presName="sibTrans" presStyleLbl="sibTrans1D1" presStyleIdx="0" presStyleCnt="5"/>
      <dgm:spPr/>
      <dgm:t>
        <a:bodyPr/>
        <a:lstStyle/>
        <a:p>
          <a:endParaRPr lang="ru-RU"/>
        </a:p>
      </dgm:t>
    </dgm:pt>
    <dgm:pt modelId="{D412A512-A00A-472E-86D5-021D044CC43E}" type="pres">
      <dgm:prSet presAssocID="{8B1FC858-0B52-4CF5-991B-1801242C7509}" presName="node" presStyleLbl="node1" presStyleIdx="1" presStyleCnt="5" custScaleX="125598">
        <dgm:presLayoutVars>
          <dgm:bulletEnabled val="1"/>
        </dgm:presLayoutVars>
      </dgm:prSet>
      <dgm:spPr/>
      <dgm:t>
        <a:bodyPr/>
        <a:lstStyle/>
        <a:p>
          <a:endParaRPr lang="ru-RU"/>
        </a:p>
      </dgm:t>
    </dgm:pt>
    <dgm:pt modelId="{69439867-9369-4623-84D0-A64354908754}" type="pres">
      <dgm:prSet presAssocID="{8B1FC858-0B52-4CF5-991B-1801242C7509}" presName="spNode" presStyleCnt="0"/>
      <dgm:spPr/>
    </dgm:pt>
    <dgm:pt modelId="{945FEDDC-A60D-4D5F-BF0A-21D67C77A910}" type="pres">
      <dgm:prSet presAssocID="{E8EFA38E-27ED-479A-9143-0B3990248308}" presName="sibTrans" presStyleLbl="sibTrans1D1" presStyleIdx="1" presStyleCnt="5"/>
      <dgm:spPr/>
      <dgm:t>
        <a:bodyPr/>
        <a:lstStyle/>
        <a:p>
          <a:endParaRPr lang="ru-RU"/>
        </a:p>
      </dgm:t>
    </dgm:pt>
    <dgm:pt modelId="{14CD64D6-4F9F-4662-8F12-4CC1BD1AC01D}" type="pres">
      <dgm:prSet presAssocID="{2BFF9D44-45F1-4EFE-836A-4A828533B822}" presName="node" presStyleLbl="node1" presStyleIdx="2" presStyleCnt="5" custScaleX="129073">
        <dgm:presLayoutVars>
          <dgm:bulletEnabled val="1"/>
        </dgm:presLayoutVars>
      </dgm:prSet>
      <dgm:spPr/>
      <dgm:t>
        <a:bodyPr/>
        <a:lstStyle/>
        <a:p>
          <a:endParaRPr lang="ru-RU"/>
        </a:p>
      </dgm:t>
    </dgm:pt>
    <dgm:pt modelId="{6952B3DD-3644-4EAD-9629-C3AE7015524F}" type="pres">
      <dgm:prSet presAssocID="{2BFF9D44-45F1-4EFE-836A-4A828533B822}" presName="spNode" presStyleCnt="0"/>
      <dgm:spPr/>
    </dgm:pt>
    <dgm:pt modelId="{176666C0-DB23-47EE-B4D1-32984FF98182}" type="pres">
      <dgm:prSet presAssocID="{DEF9B432-F93E-4968-B032-C974525EDB9B}" presName="sibTrans" presStyleLbl="sibTrans1D1" presStyleIdx="2" presStyleCnt="5"/>
      <dgm:spPr/>
      <dgm:t>
        <a:bodyPr/>
        <a:lstStyle/>
        <a:p>
          <a:endParaRPr lang="ru-RU"/>
        </a:p>
      </dgm:t>
    </dgm:pt>
    <dgm:pt modelId="{E796FD70-281D-48D8-BC5B-DA0F503262BC}" type="pres">
      <dgm:prSet presAssocID="{F441FDB7-AA3C-49CA-8FB9-3A8A39F3A450}" presName="node" presStyleLbl="node1" presStyleIdx="3" presStyleCnt="5" custScaleX="138161">
        <dgm:presLayoutVars>
          <dgm:bulletEnabled val="1"/>
        </dgm:presLayoutVars>
      </dgm:prSet>
      <dgm:spPr/>
      <dgm:t>
        <a:bodyPr/>
        <a:lstStyle/>
        <a:p>
          <a:endParaRPr lang="ru-RU"/>
        </a:p>
      </dgm:t>
    </dgm:pt>
    <dgm:pt modelId="{00F09B52-822E-415E-BA8F-B05185D2AEF9}" type="pres">
      <dgm:prSet presAssocID="{F441FDB7-AA3C-49CA-8FB9-3A8A39F3A450}" presName="spNode" presStyleCnt="0"/>
      <dgm:spPr/>
    </dgm:pt>
    <dgm:pt modelId="{95D5CC07-ED8B-4563-9E0F-361410CDD3CE}" type="pres">
      <dgm:prSet presAssocID="{4E892F80-9C2F-41B7-8A63-1FF045AEA2CD}" presName="sibTrans" presStyleLbl="sibTrans1D1" presStyleIdx="3" presStyleCnt="5"/>
      <dgm:spPr/>
      <dgm:t>
        <a:bodyPr/>
        <a:lstStyle/>
        <a:p>
          <a:endParaRPr lang="ru-RU"/>
        </a:p>
      </dgm:t>
    </dgm:pt>
    <dgm:pt modelId="{6D6D0408-E950-462B-A96E-030A538C4B19}" type="pres">
      <dgm:prSet presAssocID="{ADEFACD9-4D31-4709-960D-140B7B66DE52}" presName="node" presStyleLbl="node1" presStyleIdx="4" presStyleCnt="5" custScaleX="130977">
        <dgm:presLayoutVars>
          <dgm:bulletEnabled val="1"/>
        </dgm:presLayoutVars>
      </dgm:prSet>
      <dgm:spPr/>
      <dgm:t>
        <a:bodyPr/>
        <a:lstStyle/>
        <a:p>
          <a:endParaRPr lang="ru-RU"/>
        </a:p>
      </dgm:t>
    </dgm:pt>
    <dgm:pt modelId="{772B0DF6-4D5A-436F-A4B5-CEE1D6662E01}" type="pres">
      <dgm:prSet presAssocID="{ADEFACD9-4D31-4709-960D-140B7B66DE52}" presName="spNode" presStyleCnt="0"/>
      <dgm:spPr/>
    </dgm:pt>
    <dgm:pt modelId="{5C0473E4-3888-4315-A126-A568BEA9AD9F}" type="pres">
      <dgm:prSet presAssocID="{672AB5C6-0206-4EB7-BB4D-DD1ECA6DE8CD}" presName="sibTrans" presStyleLbl="sibTrans1D1" presStyleIdx="4" presStyleCnt="5"/>
      <dgm:spPr/>
      <dgm:t>
        <a:bodyPr/>
        <a:lstStyle/>
        <a:p>
          <a:endParaRPr lang="ru-RU"/>
        </a:p>
      </dgm:t>
    </dgm:pt>
  </dgm:ptLst>
  <dgm:cxnLst>
    <dgm:cxn modelId="{AD95C887-AED5-412E-B78A-914BAABB601F}" type="presOf" srcId="{DEF9B432-F93E-4968-B032-C974525EDB9B}" destId="{176666C0-DB23-47EE-B4D1-32984FF98182}" srcOrd="0" destOrd="0" presId="urn:microsoft.com/office/officeart/2005/8/layout/cycle6"/>
    <dgm:cxn modelId="{DCD2BCAB-C3A1-4793-8BFC-98B69A506481}" type="presOf" srcId="{A3BE9F5F-C77E-47BC-9D9A-31CDD2FFC8A1}" destId="{B3477D4A-B3D5-41A9-894B-48A74094723D}" srcOrd="0" destOrd="0" presId="urn:microsoft.com/office/officeart/2005/8/layout/cycle6"/>
    <dgm:cxn modelId="{301AB295-781C-4C5B-9C89-E533222AEA12}" srcId="{AC057256-6E7E-4503-8631-A0A5EC3D6E64}" destId="{F441FDB7-AA3C-49CA-8FB9-3A8A39F3A450}" srcOrd="3" destOrd="0" parTransId="{53C543E4-7163-4F00-BEB2-C0535DD73A75}" sibTransId="{4E892F80-9C2F-41B7-8A63-1FF045AEA2CD}"/>
    <dgm:cxn modelId="{6A83ED67-C205-494B-8ED5-D04B95A8CEA3}" srcId="{AC057256-6E7E-4503-8631-A0A5EC3D6E64}" destId="{A3BE9F5F-C77E-47BC-9D9A-31CDD2FFC8A1}" srcOrd="0" destOrd="0" parTransId="{9612425E-FC1F-4CCE-95FA-C2EBC50336D8}" sibTransId="{27987E9D-24A8-43CA-88B9-3C20A7055B23}"/>
    <dgm:cxn modelId="{B76C3420-FD82-4D2B-9B03-68E52839C035}" srcId="{AC057256-6E7E-4503-8631-A0A5EC3D6E64}" destId="{8B1FC858-0B52-4CF5-991B-1801242C7509}" srcOrd="1" destOrd="0" parTransId="{A6D95396-3723-4121-96C0-7D35DB0009CC}" sibTransId="{E8EFA38E-27ED-479A-9143-0B3990248308}"/>
    <dgm:cxn modelId="{DE6903C7-9D24-4139-A8A1-D209B3E4E5C0}" srcId="{AC057256-6E7E-4503-8631-A0A5EC3D6E64}" destId="{2BFF9D44-45F1-4EFE-836A-4A828533B822}" srcOrd="2" destOrd="0" parTransId="{82A89416-C165-49B6-B4CD-F45EC2B59B72}" sibTransId="{DEF9B432-F93E-4968-B032-C974525EDB9B}"/>
    <dgm:cxn modelId="{427140B5-7FE2-4E22-A173-5D951BB11FF3}" type="presOf" srcId="{2BFF9D44-45F1-4EFE-836A-4A828533B822}" destId="{14CD64D6-4F9F-4662-8F12-4CC1BD1AC01D}" srcOrd="0" destOrd="0" presId="urn:microsoft.com/office/officeart/2005/8/layout/cycle6"/>
    <dgm:cxn modelId="{276C326E-ED83-44B8-92A2-1E22EF3CB0B5}" type="presOf" srcId="{8B1FC858-0B52-4CF5-991B-1801242C7509}" destId="{D412A512-A00A-472E-86D5-021D044CC43E}" srcOrd="0" destOrd="0" presId="urn:microsoft.com/office/officeart/2005/8/layout/cycle6"/>
    <dgm:cxn modelId="{3BDC9755-C23B-44FB-AE70-277FE9008D11}" type="presOf" srcId="{672AB5C6-0206-4EB7-BB4D-DD1ECA6DE8CD}" destId="{5C0473E4-3888-4315-A126-A568BEA9AD9F}" srcOrd="0" destOrd="0" presId="urn:microsoft.com/office/officeart/2005/8/layout/cycle6"/>
    <dgm:cxn modelId="{B5C7871A-4791-4F42-819D-53044AC5FD05}" type="presOf" srcId="{27987E9D-24A8-43CA-88B9-3C20A7055B23}" destId="{2C9E2B02-9642-43ED-84C1-C0293C5093AF}" srcOrd="0" destOrd="0" presId="urn:microsoft.com/office/officeart/2005/8/layout/cycle6"/>
    <dgm:cxn modelId="{18285859-91C0-4B57-A0D7-EC568D2B8C21}" srcId="{AC057256-6E7E-4503-8631-A0A5EC3D6E64}" destId="{ADEFACD9-4D31-4709-960D-140B7B66DE52}" srcOrd="4" destOrd="0" parTransId="{E5722880-F818-48A5-B162-10E335EC427B}" sibTransId="{672AB5C6-0206-4EB7-BB4D-DD1ECA6DE8CD}"/>
    <dgm:cxn modelId="{6CEDA581-A145-44CB-9CA8-8B1B7A3307E9}" type="presOf" srcId="{E8EFA38E-27ED-479A-9143-0B3990248308}" destId="{945FEDDC-A60D-4D5F-BF0A-21D67C77A910}" srcOrd="0" destOrd="0" presId="urn:microsoft.com/office/officeart/2005/8/layout/cycle6"/>
    <dgm:cxn modelId="{A44B24A6-D803-4597-B061-3FDC066241CE}" type="presOf" srcId="{AC057256-6E7E-4503-8631-A0A5EC3D6E64}" destId="{E50F46DE-C88A-4515-92CB-13DAA7AEAE90}" srcOrd="0" destOrd="0" presId="urn:microsoft.com/office/officeart/2005/8/layout/cycle6"/>
    <dgm:cxn modelId="{E3A0FD33-184A-4126-A9D9-407ADB458FAF}" type="presOf" srcId="{4E892F80-9C2F-41B7-8A63-1FF045AEA2CD}" destId="{95D5CC07-ED8B-4563-9E0F-361410CDD3CE}" srcOrd="0" destOrd="0" presId="urn:microsoft.com/office/officeart/2005/8/layout/cycle6"/>
    <dgm:cxn modelId="{8683665B-F7A7-4AC2-BB18-FF05C5084837}" type="presOf" srcId="{F441FDB7-AA3C-49CA-8FB9-3A8A39F3A450}" destId="{E796FD70-281D-48D8-BC5B-DA0F503262BC}" srcOrd="0" destOrd="0" presId="urn:microsoft.com/office/officeart/2005/8/layout/cycle6"/>
    <dgm:cxn modelId="{9459A14B-FF5B-4AEF-A1C6-E830FB9EC3AC}" type="presOf" srcId="{ADEFACD9-4D31-4709-960D-140B7B66DE52}" destId="{6D6D0408-E950-462B-A96E-030A538C4B19}" srcOrd="0" destOrd="0" presId="urn:microsoft.com/office/officeart/2005/8/layout/cycle6"/>
    <dgm:cxn modelId="{47E36932-975F-4ED0-9B8E-6EF8A8D73BE3}" type="presParOf" srcId="{E50F46DE-C88A-4515-92CB-13DAA7AEAE90}" destId="{B3477D4A-B3D5-41A9-894B-48A74094723D}" srcOrd="0" destOrd="0" presId="urn:microsoft.com/office/officeart/2005/8/layout/cycle6"/>
    <dgm:cxn modelId="{6B2173AE-1F2C-4DD6-A86D-F70258CD05C3}" type="presParOf" srcId="{E50F46DE-C88A-4515-92CB-13DAA7AEAE90}" destId="{995FB26C-8C9F-4E2E-8241-980980AB00EE}" srcOrd="1" destOrd="0" presId="urn:microsoft.com/office/officeart/2005/8/layout/cycle6"/>
    <dgm:cxn modelId="{6A16E0CC-B9CD-48EE-9B40-B7E4CF113999}" type="presParOf" srcId="{E50F46DE-C88A-4515-92CB-13DAA7AEAE90}" destId="{2C9E2B02-9642-43ED-84C1-C0293C5093AF}" srcOrd="2" destOrd="0" presId="urn:microsoft.com/office/officeart/2005/8/layout/cycle6"/>
    <dgm:cxn modelId="{D747A813-6DC1-4508-8C73-15895D6E7DA7}" type="presParOf" srcId="{E50F46DE-C88A-4515-92CB-13DAA7AEAE90}" destId="{D412A512-A00A-472E-86D5-021D044CC43E}" srcOrd="3" destOrd="0" presId="urn:microsoft.com/office/officeart/2005/8/layout/cycle6"/>
    <dgm:cxn modelId="{BDF4C75B-F7C6-4259-91AA-2F85BD43C889}" type="presParOf" srcId="{E50F46DE-C88A-4515-92CB-13DAA7AEAE90}" destId="{69439867-9369-4623-84D0-A64354908754}" srcOrd="4" destOrd="0" presId="urn:microsoft.com/office/officeart/2005/8/layout/cycle6"/>
    <dgm:cxn modelId="{5DA99CAF-E4FC-48A0-9328-9B5024D2F275}" type="presParOf" srcId="{E50F46DE-C88A-4515-92CB-13DAA7AEAE90}" destId="{945FEDDC-A60D-4D5F-BF0A-21D67C77A910}" srcOrd="5" destOrd="0" presId="urn:microsoft.com/office/officeart/2005/8/layout/cycle6"/>
    <dgm:cxn modelId="{F7505B7D-C0FA-4FAE-8D96-4199617623E9}" type="presParOf" srcId="{E50F46DE-C88A-4515-92CB-13DAA7AEAE90}" destId="{14CD64D6-4F9F-4662-8F12-4CC1BD1AC01D}" srcOrd="6" destOrd="0" presId="urn:microsoft.com/office/officeart/2005/8/layout/cycle6"/>
    <dgm:cxn modelId="{B5DF33D1-C3C0-4763-A9A3-F4122AA538EB}" type="presParOf" srcId="{E50F46DE-C88A-4515-92CB-13DAA7AEAE90}" destId="{6952B3DD-3644-4EAD-9629-C3AE7015524F}" srcOrd="7" destOrd="0" presId="urn:microsoft.com/office/officeart/2005/8/layout/cycle6"/>
    <dgm:cxn modelId="{F8AFDA6D-BE6E-4E7B-897B-6192C0F0E78E}" type="presParOf" srcId="{E50F46DE-C88A-4515-92CB-13DAA7AEAE90}" destId="{176666C0-DB23-47EE-B4D1-32984FF98182}" srcOrd="8" destOrd="0" presId="urn:microsoft.com/office/officeart/2005/8/layout/cycle6"/>
    <dgm:cxn modelId="{BFC74DD8-17A1-4768-AC31-6EAA229E5BC1}" type="presParOf" srcId="{E50F46DE-C88A-4515-92CB-13DAA7AEAE90}" destId="{E796FD70-281D-48D8-BC5B-DA0F503262BC}" srcOrd="9" destOrd="0" presId="urn:microsoft.com/office/officeart/2005/8/layout/cycle6"/>
    <dgm:cxn modelId="{184F63A2-CFE2-48EA-82F6-5B2646B3E000}" type="presParOf" srcId="{E50F46DE-C88A-4515-92CB-13DAA7AEAE90}" destId="{00F09B52-822E-415E-BA8F-B05185D2AEF9}" srcOrd="10" destOrd="0" presId="urn:microsoft.com/office/officeart/2005/8/layout/cycle6"/>
    <dgm:cxn modelId="{B20C5E3E-4D07-46AD-816B-29ED30C3B3E0}" type="presParOf" srcId="{E50F46DE-C88A-4515-92CB-13DAA7AEAE90}" destId="{95D5CC07-ED8B-4563-9E0F-361410CDD3CE}" srcOrd="11" destOrd="0" presId="urn:microsoft.com/office/officeart/2005/8/layout/cycle6"/>
    <dgm:cxn modelId="{408EC534-9933-408D-B614-8247A6BED9C9}" type="presParOf" srcId="{E50F46DE-C88A-4515-92CB-13DAA7AEAE90}" destId="{6D6D0408-E950-462B-A96E-030A538C4B19}" srcOrd="12" destOrd="0" presId="urn:microsoft.com/office/officeart/2005/8/layout/cycle6"/>
    <dgm:cxn modelId="{00C656CE-3005-42DA-9453-AD89B6C44EE6}" type="presParOf" srcId="{E50F46DE-C88A-4515-92CB-13DAA7AEAE90}" destId="{772B0DF6-4D5A-436F-A4B5-CEE1D6662E01}" srcOrd="13" destOrd="0" presId="urn:microsoft.com/office/officeart/2005/8/layout/cycle6"/>
    <dgm:cxn modelId="{E1878D35-2462-4DE4-9E12-37C99C0A64B9}" type="presParOf" srcId="{E50F46DE-C88A-4515-92CB-13DAA7AEAE90}" destId="{5C0473E4-3888-4315-A126-A568BEA9AD9F}" srcOrd="14" destOrd="0" presId="urn:microsoft.com/office/officeart/2005/8/layout/cycle6"/>
  </dgm:cxnLst>
  <dgm:bg/>
  <dgm:whole/>
</dgm:dataModel>
</file>

<file path=ppt/diagrams/data8.xml><?xml version="1.0" encoding="utf-8"?>
<dgm:dataModel xmlns:dgm="http://schemas.openxmlformats.org/drawingml/2006/diagram" xmlns:a="http://schemas.openxmlformats.org/drawingml/2006/main">
  <dgm:ptLst>
    <dgm:pt modelId="{975F01EA-2462-495B-BA4D-D94C82E2A196}" type="doc">
      <dgm:prSet loTypeId="urn:microsoft.com/office/officeart/2005/8/layout/process5" loCatId="process" qsTypeId="urn:microsoft.com/office/officeart/2005/8/quickstyle/simple1" qsCatId="simple" csTypeId="urn:microsoft.com/office/officeart/2005/8/colors/accent0_2" csCatId="mainScheme" phldr="1"/>
      <dgm:spPr/>
      <dgm:t>
        <a:bodyPr/>
        <a:lstStyle/>
        <a:p>
          <a:endParaRPr lang="ru-RU"/>
        </a:p>
      </dgm:t>
    </dgm:pt>
    <dgm:pt modelId="{D8EC7966-CD9C-4B3B-A2D2-750900E55623}">
      <dgm:prSet phldrT="[Текст]"/>
      <dgm:spPr/>
      <dgm:t>
        <a:bodyPr/>
        <a:lstStyle/>
        <a:p>
          <a:r>
            <a:rPr lang="ru-RU" dirty="0" smtClean="0"/>
            <a:t>Философию науки</a:t>
          </a:r>
          <a:endParaRPr lang="ru-RU" dirty="0"/>
        </a:p>
      </dgm:t>
    </dgm:pt>
    <dgm:pt modelId="{871243A4-464D-4FAB-8D49-C06C28CCDF7D}" type="parTrans" cxnId="{6ACE5E08-286E-4A0D-AC06-DDDD2E77EB58}">
      <dgm:prSet/>
      <dgm:spPr/>
      <dgm:t>
        <a:bodyPr/>
        <a:lstStyle/>
        <a:p>
          <a:endParaRPr lang="ru-RU"/>
        </a:p>
      </dgm:t>
    </dgm:pt>
    <dgm:pt modelId="{A25C068D-9EC2-434D-9329-B01639BFBB7B}" type="sibTrans" cxnId="{6ACE5E08-286E-4A0D-AC06-DDDD2E77EB58}">
      <dgm:prSet/>
      <dgm:spPr/>
      <dgm:t>
        <a:bodyPr/>
        <a:lstStyle/>
        <a:p>
          <a:endParaRPr lang="ru-RU"/>
        </a:p>
      </dgm:t>
    </dgm:pt>
    <dgm:pt modelId="{2680084C-0910-4A81-BB9D-CC2E9CBEBC1F}">
      <dgm:prSet phldrT="[Текст]"/>
      <dgm:spPr/>
      <dgm:t>
        <a:bodyPr/>
        <a:lstStyle/>
        <a:p>
          <a:r>
            <a:rPr lang="ru-RU" dirty="0" smtClean="0"/>
            <a:t>Социальную онтологию</a:t>
          </a:r>
          <a:endParaRPr lang="ru-RU" dirty="0"/>
        </a:p>
      </dgm:t>
    </dgm:pt>
    <dgm:pt modelId="{81051FE5-B4B4-4E3C-86D6-1D57509168DC}" type="parTrans" cxnId="{BDA84ADA-4D07-4FAE-9D9E-A67CC4074DDD}">
      <dgm:prSet/>
      <dgm:spPr/>
      <dgm:t>
        <a:bodyPr/>
        <a:lstStyle/>
        <a:p>
          <a:endParaRPr lang="ru-RU"/>
        </a:p>
      </dgm:t>
    </dgm:pt>
    <dgm:pt modelId="{6D0FBF9C-D310-49E1-B565-A1D99CAA3431}" type="sibTrans" cxnId="{BDA84ADA-4D07-4FAE-9D9E-A67CC4074DDD}">
      <dgm:prSet/>
      <dgm:spPr/>
      <dgm:t>
        <a:bodyPr/>
        <a:lstStyle/>
        <a:p>
          <a:endParaRPr lang="ru-RU"/>
        </a:p>
      </dgm:t>
    </dgm:pt>
    <dgm:pt modelId="{C089567A-4C88-4C53-819C-309E9B137C2E}">
      <dgm:prSet phldrT="[Текст]"/>
      <dgm:spPr/>
      <dgm:t>
        <a:bodyPr/>
        <a:lstStyle/>
        <a:p>
          <a:r>
            <a:rPr lang="ru-RU" dirty="0" smtClean="0"/>
            <a:t>Философскую антропологию</a:t>
          </a:r>
          <a:endParaRPr lang="ru-RU" dirty="0"/>
        </a:p>
      </dgm:t>
    </dgm:pt>
    <dgm:pt modelId="{44CF59F3-72A3-42BF-B31F-48F323D7B66E}" type="parTrans" cxnId="{9666A545-3A5F-46FE-B30C-0421668DE78A}">
      <dgm:prSet/>
      <dgm:spPr/>
      <dgm:t>
        <a:bodyPr/>
        <a:lstStyle/>
        <a:p>
          <a:endParaRPr lang="ru-RU"/>
        </a:p>
      </dgm:t>
    </dgm:pt>
    <dgm:pt modelId="{604D110C-8C37-4119-AC92-B832815F7EA9}" type="sibTrans" cxnId="{9666A545-3A5F-46FE-B30C-0421668DE78A}">
      <dgm:prSet/>
      <dgm:spPr/>
      <dgm:t>
        <a:bodyPr/>
        <a:lstStyle/>
        <a:p>
          <a:endParaRPr lang="ru-RU"/>
        </a:p>
      </dgm:t>
    </dgm:pt>
    <dgm:pt modelId="{76F755F5-7736-4AB9-9ED5-5F12A742C109}">
      <dgm:prSet phldrT="[Текст]"/>
      <dgm:spPr/>
      <dgm:t>
        <a:bodyPr/>
        <a:lstStyle/>
        <a:p>
          <a:r>
            <a:rPr lang="ru-RU" dirty="0" err="1" smtClean="0"/>
            <a:t>Праксеологию</a:t>
          </a:r>
          <a:endParaRPr lang="ru-RU" dirty="0"/>
        </a:p>
      </dgm:t>
    </dgm:pt>
    <dgm:pt modelId="{FF9572F3-6DFA-4E9A-AB61-6F979F9E0F59}" type="parTrans" cxnId="{83491D1C-48AA-4D1E-8237-B439A2262F7D}">
      <dgm:prSet/>
      <dgm:spPr/>
      <dgm:t>
        <a:bodyPr/>
        <a:lstStyle/>
        <a:p>
          <a:endParaRPr lang="ru-RU"/>
        </a:p>
      </dgm:t>
    </dgm:pt>
    <dgm:pt modelId="{F296FF5F-2050-4E5C-B6A6-DF36FA469A35}" type="sibTrans" cxnId="{83491D1C-48AA-4D1E-8237-B439A2262F7D}">
      <dgm:prSet/>
      <dgm:spPr/>
      <dgm:t>
        <a:bodyPr/>
        <a:lstStyle/>
        <a:p>
          <a:endParaRPr lang="ru-RU"/>
        </a:p>
      </dgm:t>
    </dgm:pt>
    <dgm:pt modelId="{65F6EC1F-E492-4C34-B219-2EEB91DA8F5D}" type="pres">
      <dgm:prSet presAssocID="{975F01EA-2462-495B-BA4D-D94C82E2A196}" presName="diagram" presStyleCnt="0">
        <dgm:presLayoutVars>
          <dgm:dir/>
          <dgm:resizeHandles val="exact"/>
        </dgm:presLayoutVars>
      </dgm:prSet>
      <dgm:spPr/>
      <dgm:t>
        <a:bodyPr/>
        <a:lstStyle/>
        <a:p>
          <a:endParaRPr lang="ru-RU"/>
        </a:p>
      </dgm:t>
    </dgm:pt>
    <dgm:pt modelId="{87E12DB2-B164-4562-9696-F969FAFFA3C6}" type="pres">
      <dgm:prSet presAssocID="{D8EC7966-CD9C-4B3B-A2D2-750900E55623}" presName="node" presStyleLbl="node1" presStyleIdx="0" presStyleCnt="4">
        <dgm:presLayoutVars>
          <dgm:bulletEnabled val="1"/>
        </dgm:presLayoutVars>
      </dgm:prSet>
      <dgm:spPr/>
      <dgm:t>
        <a:bodyPr/>
        <a:lstStyle/>
        <a:p>
          <a:endParaRPr lang="ru-RU"/>
        </a:p>
      </dgm:t>
    </dgm:pt>
    <dgm:pt modelId="{CAC9350C-DC9F-4BAA-B0AD-3D65CAE6C69E}" type="pres">
      <dgm:prSet presAssocID="{A25C068D-9EC2-434D-9329-B01639BFBB7B}" presName="sibTrans" presStyleLbl="sibTrans2D1" presStyleIdx="0" presStyleCnt="3"/>
      <dgm:spPr/>
      <dgm:t>
        <a:bodyPr/>
        <a:lstStyle/>
        <a:p>
          <a:endParaRPr lang="ru-RU"/>
        </a:p>
      </dgm:t>
    </dgm:pt>
    <dgm:pt modelId="{638C2DB6-5E3F-4153-9BED-B87F0669DC16}" type="pres">
      <dgm:prSet presAssocID="{A25C068D-9EC2-434D-9329-B01639BFBB7B}" presName="connectorText" presStyleLbl="sibTrans2D1" presStyleIdx="0" presStyleCnt="3"/>
      <dgm:spPr/>
      <dgm:t>
        <a:bodyPr/>
        <a:lstStyle/>
        <a:p>
          <a:endParaRPr lang="ru-RU"/>
        </a:p>
      </dgm:t>
    </dgm:pt>
    <dgm:pt modelId="{941EBD54-EB96-4D22-A711-374A889D8011}" type="pres">
      <dgm:prSet presAssocID="{2680084C-0910-4A81-BB9D-CC2E9CBEBC1F}" presName="node" presStyleLbl="node1" presStyleIdx="1" presStyleCnt="4">
        <dgm:presLayoutVars>
          <dgm:bulletEnabled val="1"/>
        </dgm:presLayoutVars>
      </dgm:prSet>
      <dgm:spPr/>
      <dgm:t>
        <a:bodyPr/>
        <a:lstStyle/>
        <a:p>
          <a:endParaRPr lang="ru-RU"/>
        </a:p>
      </dgm:t>
    </dgm:pt>
    <dgm:pt modelId="{52C928B8-7906-4D7D-8CAD-84E70A1735C3}" type="pres">
      <dgm:prSet presAssocID="{6D0FBF9C-D310-49E1-B565-A1D99CAA3431}" presName="sibTrans" presStyleLbl="sibTrans2D1" presStyleIdx="1" presStyleCnt="3"/>
      <dgm:spPr/>
      <dgm:t>
        <a:bodyPr/>
        <a:lstStyle/>
        <a:p>
          <a:endParaRPr lang="ru-RU"/>
        </a:p>
      </dgm:t>
    </dgm:pt>
    <dgm:pt modelId="{1FD3A541-A504-41D7-B01C-729C2D9B03CB}" type="pres">
      <dgm:prSet presAssocID="{6D0FBF9C-D310-49E1-B565-A1D99CAA3431}" presName="connectorText" presStyleLbl="sibTrans2D1" presStyleIdx="1" presStyleCnt="3"/>
      <dgm:spPr/>
      <dgm:t>
        <a:bodyPr/>
        <a:lstStyle/>
        <a:p>
          <a:endParaRPr lang="ru-RU"/>
        </a:p>
      </dgm:t>
    </dgm:pt>
    <dgm:pt modelId="{31CE6E25-F39E-41A0-BBFE-2203E293CDB2}" type="pres">
      <dgm:prSet presAssocID="{C089567A-4C88-4C53-819C-309E9B137C2E}" presName="node" presStyleLbl="node1" presStyleIdx="2" presStyleCnt="4">
        <dgm:presLayoutVars>
          <dgm:bulletEnabled val="1"/>
        </dgm:presLayoutVars>
      </dgm:prSet>
      <dgm:spPr/>
      <dgm:t>
        <a:bodyPr/>
        <a:lstStyle/>
        <a:p>
          <a:endParaRPr lang="ru-RU"/>
        </a:p>
      </dgm:t>
    </dgm:pt>
    <dgm:pt modelId="{578EA605-2328-427C-961F-2B04035AE105}" type="pres">
      <dgm:prSet presAssocID="{604D110C-8C37-4119-AC92-B832815F7EA9}" presName="sibTrans" presStyleLbl="sibTrans2D1" presStyleIdx="2" presStyleCnt="3"/>
      <dgm:spPr/>
      <dgm:t>
        <a:bodyPr/>
        <a:lstStyle/>
        <a:p>
          <a:endParaRPr lang="ru-RU"/>
        </a:p>
      </dgm:t>
    </dgm:pt>
    <dgm:pt modelId="{6D152CCA-17DB-40C8-B8AE-525442D36BA5}" type="pres">
      <dgm:prSet presAssocID="{604D110C-8C37-4119-AC92-B832815F7EA9}" presName="connectorText" presStyleLbl="sibTrans2D1" presStyleIdx="2" presStyleCnt="3"/>
      <dgm:spPr/>
      <dgm:t>
        <a:bodyPr/>
        <a:lstStyle/>
        <a:p>
          <a:endParaRPr lang="ru-RU"/>
        </a:p>
      </dgm:t>
    </dgm:pt>
    <dgm:pt modelId="{92A9B465-DE92-4A10-B5E5-F8525F65DEDF}" type="pres">
      <dgm:prSet presAssocID="{76F755F5-7736-4AB9-9ED5-5F12A742C109}" presName="node" presStyleLbl="node1" presStyleIdx="3" presStyleCnt="4">
        <dgm:presLayoutVars>
          <dgm:bulletEnabled val="1"/>
        </dgm:presLayoutVars>
      </dgm:prSet>
      <dgm:spPr/>
      <dgm:t>
        <a:bodyPr/>
        <a:lstStyle/>
        <a:p>
          <a:endParaRPr lang="ru-RU"/>
        </a:p>
      </dgm:t>
    </dgm:pt>
  </dgm:ptLst>
  <dgm:cxnLst>
    <dgm:cxn modelId="{49A32E3C-A141-4D4A-BD58-D139572B1DCB}" type="presOf" srcId="{C089567A-4C88-4C53-819C-309E9B137C2E}" destId="{31CE6E25-F39E-41A0-BBFE-2203E293CDB2}" srcOrd="0" destOrd="0" presId="urn:microsoft.com/office/officeart/2005/8/layout/process5"/>
    <dgm:cxn modelId="{91E023C8-52AD-4473-A074-EE871DB157A4}" type="presOf" srcId="{D8EC7966-CD9C-4B3B-A2D2-750900E55623}" destId="{87E12DB2-B164-4562-9696-F969FAFFA3C6}" srcOrd="0" destOrd="0" presId="urn:microsoft.com/office/officeart/2005/8/layout/process5"/>
    <dgm:cxn modelId="{018C3D1E-7848-4629-AE64-25E5E0590925}" type="presOf" srcId="{2680084C-0910-4A81-BB9D-CC2E9CBEBC1F}" destId="{941EBD54-EB96-4D22-A711-374A889D8011}" srcOrd="0" destOrd="0" presId="urn:microsoft.com/office/officeart/2005/8/layout/process5"/>
    <dgm:cxn modelId="{0B06CCEE-C9B7-43C9-9149-16CFF422F918}" type="presOf" srcId="{A25C068D-9EC2-434D-9329-B01639BFBB7B}" destId="{CAC9350C-DC9F-4BAA-B0AD-3D65CAE6C69E}" srcOrd="0" destOrd="0" presId="urn:microsoft.com/office/officeart/2005/8/layout/process5"/>
    <dgm:cxn modelId="{A04EDDD2-2FCA-46E0-AE80-F76A75A3301B}" type="presOf" srcId="{975F01EA-2462-495B-BA4D-D94C82E2A196}" destId="{65F6EC1F-E492-4C34-B219-2EEB91DA8F5D}" srcOrd="0" destOrd="0" presId="urn:microsoft.com/office/officeart/2005/8/layout/process5"/>
    <dgm:cxn modelId="{83491D1C-48AA-4D1E-8237-B439A2262F7D}" srcId="{975F01EA-2462-495B-BA4D-D94C82E2A196}" destId="{76F755F5-7736-4AB9-9ED5-5F12A742C109}" srcOrd="3" destOrd="0" parTransId="{FF9572F3-6DFA-4E9A-AB61-6F979F9E0F59}" sibTransId="{F296FF5F-2050-4E5C-B6A6-DF36FA469A35}"/>
    <dgm:cxn modelId="{9666A545-3A5F-46FE-B30C-0421668DE78A}" srcId="{975F01EA-2462-495B-BA4D-D94C82E2A196}" destId="{C089567A-4C88-4C53-819C-309E9B137C2E}" srcOrd="2" destOrd="0" parTransId="{44CF59F3-72A3-42BF-B31F-48F323D7B66E}" sibTransId="{604D110C-8C37-4119-AC92-B832815F7EA9}"/>
    <dgm:cxn modelId="{ABD086FC-30BC-440B-AB89-0CD0FB9C8898}" type="presOf" srcId="{604D110C-8C37-4119-AC92-B832815F7EA9}" destId="{578EA605-2328-427C-961F-2B04035AE105}" srcOrd="0" destOrd="0" presId="urn:microsoft.com/office/officeart/2005/8/layout/process5"/>
    <dgm:cxn modelId="{6ACE5E08-286E-4A0D-AC06-DDDD2E77EB58}" srcId="{975F01EA-2462-495B-BA4D-D94C82E2A196}" destId="{D8EC7966-CD9C-4B3B-A2D2-750900E55623}" srcOrd="0" destOrd="0" parTransId="{871243A4-464D-4FAB-8D49-C06C28CCDF7D}" sibTransId="{A25C068D-9EC2-434D-9329-B01639BFBB7B}"/>
    <dgm:cxn modelId="{6C08EB1A-F914-45B9-8447-81162864CC20}" type="presOf" srcId="{6D0FBF9C-D310-49E1-B565-A1D99CAA3431}" destId="{1FD3A541-A504-41D7-B01C-729C2D9B03CB}" srcOrd="1" destOrd="0" presId="urn:microsoft.com/office/officeart/2005/8/layout/process5"/>
    <dgm:cxn modelId="{BDA84ADA-4D07-4FAE-9D9E-A67CC4074DDD}" srcId="{975F01EA-2462-495B-BA4D-D94C82E2A196}" destId="{2680084C-0910-4A81-BB9D-CC2E9CBEBC1F}" srcOrd="1" destOrd="0" parTransId="{81051FE5-B4B4-4E3C-86D6-1D57509168DC}" sibTransId="{6D0FBF9C-D310-49E1-B565-A1D99CAA3431}"/>
    <dgm:cxn modelId="{704D690A-5BE1-4893-9118-A8F2F0C27E95}" type="presOf" srcId="{76F755F5-7736-4AB9-9ED5-5F12A742C109}" destId="{92A9B465-DE92-4A10-B5E5-F8525F65DEDF}" srcOrd="0" destOrd="0" presId="urn:microsoft.com/office/officeart/2005/8/layout/process5"/>
    <dgm:cxn modelId="{970B146A-BC0F-45D5-844A-902F9E9B310A}" type="presOf" srcId="{604D110C-8C37-4119-AC92-B832815F7EA9}" destId="{6D152CCA-17DB-40C8-B8AE-525442D36BA5}" srcOrd="1" destOrd="0" presId="urn:microsoft.com/office/officeart/2005/8/layout/process5"/>
    <dgm:cxn modelId="{91BFE5FF-C8C1-486F-B52C-375F2CE2FF2D}" type="presOf" srcId="{6D0FBF9C-D310-49E1-B565-A1D99CAA3431}" destId="{52C928B8-7906-4D7D-8CAD-84E70A1735C3}" srcOrd="0" destOrd="0" presId="urn:microsoft.com/office/officeart/2005/8/layout/process5"/>
    <dgm:cxn modelId="{4A70ED7B-89A0-4A05-A502-220079C3AAF0}" type="presOf" srcId="{A25C068D-9EC2-434D-9329-B01639BFBB7B}" destId="{638C2DB6-5E3F-4153-9BED-B87F0669DC16}" srcOrd="1" destOrd="0" presId="urn:microsoft.com/office/officeart/2005/8/layout/process5"/>
    <dgm:cxn modelId="{21935ABA-3902-4E6F-A876-13F40B9B50AF}" type="presParOf" srcId="{65F6EC1F-E492-4C34-B219-2EEB91DA8F5D}" destId="{87E12DB2-B164-4562-9696-F969FAFFA3C6}" srcOrd="0" destOrd="0" presId="urn:microsoft.com/office/officeart/2005/8/layout/process5"/>
    <dgm:cxn modelId="{9A4211BE-5229-4522-97CB-832F7311FA20}" type="presParOf" srcId="{65F6EC1F-E492-4C34-B219-2EEB91DA8F5D}" destId="{CAC9350C-DC9F-4BAA-B0AD-3D65CAE6C69E}" srcOrd="1" destOrd="0" presId="urn:microsoft.com/office/officeart/2005/8/layout/process5"/>
    <dgm:cxn modelId="{59FB1A44-2893-4D71-9F44-8251F75E7904}" type="presParOf" srcId="{CAC9350C-DC9F-4BAA-B0AD-3D65CAE6C69E}" destId="{638C2DB6-5E3F-4153-9BED-B87F0669DC16}" srcOrd="0" destOrd="0" presId="urn:microsoft.com/office/officeart/2005/8/layout/process5"/>
    <dgm:cxn modelId="{40C8642B-6C4D-4F86-8E84-B4D782D62403}" type="presParOf" srcId="{65F6EC1F-E492-4C34-B219-2EEB91DA8F5D}" destId="{941EBD54-EB96-4D22-A711-374A889D8011}" srcOrd="2" destOrd="0" presId="urn:microsoft.com/office/officeart/2005/8/layout/process5"/>
    <dgm:cxn modelId="{606021F1-E20F-4487-B81B-A44969CED83E}" type="presParOf" srcId="{65F6EC1F-E492-4C34-B219-2EEB91DA8F5D}" destId="{52C928B8-7906-4D7D-8CAD-84E70A1735C3}" srcOrd="3" destOrd="0" presId="urn:microsoft.com/office/officeart/2005/8/layout/process5"/>
    <dgm:cxn modelId="{B0433525-4837-472A-8198-D3AD2AB821C8}" type="presParOf" srcId="{52C928B8-7906-4D7D-8CAD-84E70A1735C3}" destId="{1FD3A541-A504-41D7-B01C-729C2D9B03CB}" srcOrd="0" destOrd="0" presId="urn:microsoft.com/office/officeart/2005/8/layout/process5"/>
    <dgm:cxn modelId="{1A234ED3-3747-4242-855D-4563F7EB110B}" type="presParOf" srcId="{65F6EC1F-E492-4C34-B219-2EEB91DA8F5D}" destId="{31CE6E25-F39E-41A0-BBFE-2203E293CDB2}" srcOrd="4" destOrd="0" presId="urn:microsoft.com/office/officeart/2005/8/layout/process5"/>
    <dgm:cxn modelId="{2EEA6ED5-EEDD-4AC3-AB48-C584876294E5}" type="presParOf" srcId="{65F6EC1F-E492-4C34-B219-2EEB91DA8F5D}" destId="{578EA605-2328-427C-961F-2B04035AE105}" srcOrd="5" destOrd="0" presId="urn:microsoft.com/office/officeart/2005/8/layout/process5"/>
    <dgm:cxn modelId="{143FE3AF-1B29-4DFF-BCFE-0B2D46DF2F33}" type="presParOf" srcId="{578EA605-2328-427C-961F-2B04035AE105}" destId="{6D152CCA-17DB-40C8-B8AE-525442D36BA5}" srcOrd="0" destOrd="0" presId="urn:microsoft.com/office/officeart/2005/8/layout/process5"/>
    <dgm:cxn modelId="{D70B9A43-28B2-4737-BEBA-34CCA3A9E8D1}" type="presParOf" srcId="{65F6EC1F-E492-4C34-B219-2EEB91DA8F5D}" destId="{92A9B465-DE92-4A10-B5E5-F8525F65DEDF}" srcOrd="6" destOrd="0" presId="urn:microsoft.com/office/officeart/2005/8/layout/process5"/>
  </dgm:cxnLst>
  <dgm:bg/>
  <dgm:whole/>
</dgm:dataModel>
</file>

<file path=ppt/diagrams/data9.xml><?xml version="1.0" encoding="utf-8"?>
<dgm:dataModel xmlns:dgm="http://schemas.openxmlformats.org/drawingml/2006/diagram" xmlns:a="http://schemas.openxmlformats.org/drawingml/2006/main">
  <dgm:ptLst>
    <dgm:pt modelId="{58132A82-A834-4370-BEA1-CF9B6C94B425}" type="doc">
      <dgm:prSet loTypeId="urn:microsoft.com/office/officeart/2005/8/layout/pList2" loCatId="list" qsTypeId="urn:microsoft.com/office/officeart/2005/8/quickstyle/simple1" qsCatId="simple" csTypeId="urn:microsoft.com/office/officeart/2005/8/colors/accent0_2" csCatId="mainScheme" phldr="1"/>
      <dgm:spPr/>
    </dgm:pt>
    <dgm:pt modelId="{6A067B2D-BFCA-4979-847E-7D7B28F60D6B}">
      <dgm:prSet phldrT="[Текст]"/>
      <dgm:spPr/>
      <dgm:t>
        <a:bodyPr/>
        <a:lstStyle/>
        <a:p>
          <a:r>
            <a:rPr lang="ru-RU" dirty="0" smtClean="0"/>
            <a:t>Изучение общих проблем существования и развития общества</a:t>
          </a:r>
          <a:endParaRPr lang="ru-RU" dirty="0"/>
        </a:p>
      </dgm:t>
    </dgm:pt>
    <dgm:pt modelId="{A847F3C1-DB2F-4B22-A2CA-FE02F72776B4}" type="parTrans" cxnId="{2CEAC147-BB94-47E9-873E-F5CC50D0CEFF}">
      <dgm:prSet/>
      <dgm:spPr/>
      <dgm:t>
        <a:bodyPr/>
        <a:lstStyle/>
        <a:p>
          <a:endParaRPr lang="ru-RU"/>
        </a:p>
      </dgm:t>
    </dgm:pt>
    <dgm:pt modelId="{142D67F4-A47A-4878-9BD9-A65199CEEBBF}" type="sibTrans" cxnId="{2CEAC147-BB94-47E9-873E-F5CC50D0CEFF}">
      <dgm:prSet/>
      <dgm:spPr/>
      <dgm:t>
        <a:bodyPr/>
        <a:lstStyle/>
        <a:p>
          <a:endParaRPr lang="ru-RU"/>
        </a:p>
      </dgm:t>
    </dgm:pt>
    <dgm:pt modelId="{7DF43574-85FE-4F26-84F8-0A6ADB876A32}">
      <dgm:prSet phldrT="[Текст]"/>
      <dgm:spPr/>
      <dgm:t>
        <a:bodyPr/>
        <a:lstStyle/>
        <a:p>
          <a:r>
            <a:rPr lang="ru-RU" dirty="0" smtClean="0"/>
            <a:t>Исследует  философские проблемы экономики,  политики, права</a:t>
          </a:r>
          <a:endParaRPr lang="ru-RU" dirty="0"/>
        </a:p>
      </dgm:t>
    </dgm:pt>
    <dgm:pt modelId="{0D487513-721B-4DF7-B470-ED628FD6F532}" type="parTrans" cxnId="{B8BAF152-7387-4521-8DF2-BFA84B4761A3}">
      <dgm:prSet/>
      <dgm:spPr/>
      <dgm:t>
        <a:bodyPr/>
        <a:lstStyle/>
        <a:p>
          <a:endParaRPr lang="ru-RU"/>
        </a:p>
      </dgm:t>
    </dgm:pt>
    <dgm:pt modelId="{83A987B0-AF59-4456-A294-8E1F349F012E}" type="sibTrans" cxnId="{B8BAF152-7387-4521-8DF2-BFA84B4761A3}">
      <dgm:prSet/>
      <dgm:spPr/>
      <dgm:t>
        <a:bodyPr/>
        <a:lstStyle/>
        <a:p>
          <a:endParaRPr lang="ru-RU"/>
        </a:p>
      </dgm:t>
    </dgm:pt>
    <dgm:pt modelId="{7C910B38-40A5-4B63-B1EE-06DA634405F7}">
      <dgm:prSet phldrT="[Текст]"/>
      <dgm:spPr/>
      <dgm:t>
        <a:bodyPr/>
        <a:lstStyle/>
        <a:p>
          <a:r>
            <a:rPr lang="ru-RU" dirty="0" smtClean="0"/>
            <a:t>Исследует проблемы науки и религии</a:t>
          </a:r>
          <a:endParaRPr lang="ru-RU" dirty="0"/>
        </a:p>
      </dgm:t>
    </dgm:pt>
    <dgm:pt modelId="{35C73E15-C6ED-4845-A967-C20400F5376C}" type="parTrans" cxnId="{CA9B8888-25EA-4FE2-8741-2FDBAF4C4EC6}">
      <dgm:prSet/>
      <dgm:spPr/>
      <dgm:t>
        <a:bodyPr/>
        <a:lstStyle/>
        <a:p>
          <a:endParaRPr lang="ru-RU"/>
        </a:p>
      </dgm:t>
    </dgm:pt>
    <dgm:pt modelId="{CD770974-B4A1-4812-9570-7760F646E750}" type="sibTrans" cxnId="{CA9B8888-25EA-4FE2-8741-2FDBAF4C4EC6}">
      <dgm:prSet/>
      <dgm:spPr/>
      <dgm:t>
        <a:bodyPr/>
        <a:lstStyle/>
        <a:p>
          <a:endParaRPr lang="ru-RU"/>
        </a:p>
      </dgm:t>
    </dgm:pt>
    <dgm:pt modelId="{42DCE7C1-E58B-4800-B654-9C550ABFC87B}" type="pres">
      <dgm:prSet presAssocID="{58132A82-A834-4370-BEA1-CF9B6C94B425}" presName="Name0" presStyleCnt="0">
        <dgm:presLayoutVars>
          <dgm:dir/>
          <dgm:resizeHandles val="exact"/>
        </dgm:presLayoutVars>
      </dgm:prSet>
      <dgm:spPr/>
    </dgm:pt>
    <dgm:pt modelId="{03C8C5A1-05C7-48E7-B314-E49EBEF8BB4B}" type="pres">
      <dgm:prSet presAssocID="{58132A82-A834-4370-BEA1-CF9B6C94B425}" presName="bkgdShp" presStyleLbl="alignAccFollowNode1" presStyleIdx="0" presStyleCnt="1"/>
      <dgm:spPr/>
    </dgm:pt>
    <dgm:pt modelId="{7891A90B-ABFF-4A86-9251-D17707DECD38}" type="pres">
      <dgm:prSet presAssocID="{58132A82-A834-4370-BEA1-CF9B6C94B425}" presName="linComp" presStyleCnt="0"/>
      <dgm:spPr/>
    </dgm:pt>
    <dgm:pt modelId="{1B398C9E-F2F1-4840-A67C-95F61352E2BB}" type="pres">
      <dgm:prSet presAssocID="{6A067B2D-BFCA-4979-847E-7D7B28F60D6B}" presName="compNode" presStyleCnt="0"/>
      <dgm:spPr/>
    </dgm:pt>
    <dgm:pt modelId="{5D74A41D-F7CA-43D5-84B0-E0C2D9B8AC3D}" type="pres">
      <dgm:prSet presAssocID="{6A067B2D-BFCA-4979-847E-7D7B28F60D6B}" presName="node" presStyleLbl="node1" presStyleIdx="0" presStyleCnt="3">
        <dgm:presLayoutVars>
          <dgm:bulletEnabled val="1"/>
        </dgm:presLayoutVars>
      </dgm:prSet>
      <dgm:spPr/>
      <dgm:t>
        <a:bodyPr/>
        <a:lstStyle/>
        <a:p>
          <a:endParaRPr lang="ru-RU"/>
        </a:p>
      </dgm:t>
    </dgm:pt>
    <dgm:pt modelId="{7D178F04-D4A7-44B2-B735-231511979ACE}" type="pres">
      <dgm:prSet presAssocID="{6A067B2D-BFCA-4979-847E-7D7B28F60D6B}" presName="invisiNode" presStyleLbl="node1" presStyleIdx="0" presStyleCnt="3"/>
      <dgm:spPr/>
    </dgm:pt>
    <dgm:pt modelId="{8D336C25-66DB-487D-B757-C0934E8868BC}" type="pres">
      <dgm:prSet presAssocID="{6A067B2D-BFCA-4979-847E-7D7B28F60D6B}" presName="imagNode" presStyleLbl="fgImgPlace1" presStyleIdx="0" presStyleCnt="3" custScaleX="74103"/>
      <dgm:spPr>
        <a:blipFill rotWithShape="0">
          <a:blip xmlns:r="http://schemas.openxmlformats.org/officeDocument/2006/relationships" r:embed="rId1"/>
          <a:stretch>
            <a:fillRect/>
          </a:stretch>
        </a:blipFill>
      </dgm:spPr>
    </dgm:pt>
    <dgm:pt modelId="{142E85EC-BDE8-4F6B-9181-5E77D64FFA97}" type="pres">
      <dgm:prSet presAssocID="{142D67F4-A47A-4878-9BD9-A65199CEEBBF}" presName="sibTrans" presStyleLbl="sibTrans2D1" presStyleIdx="0" presStyleCnt="0"/>
      <dgm:spPr/>
      <dgm:t>
        <a:bodyPr/>
        <a:lstStyle/>
        <a:p>
          <a:endParaRPr lang="ru-RU"/>
        </a:p>
      </dgm:t>
    </dgm:pt>
    <dgm:pt modelId="{C54DE106-8ACB-4021-8EF3-FDE837B62339}" type="pres">
      <dgm:prSet presAssocID="{7DF43574-85FE-4F26-84F8-0A6ADB876A32}" presName="compNode" presStyleCnt="0"/>
      <dgm:spPr/>
    </dgm:pt>
    <dgm:pt modelId="{0C73B029-C0F1-4070-9B3D-7A4EBB5B5F7A}" type="pres">
      <dgm:prSet presAssocID="{7DF43574-85FE-4F26-84F8-0A6ADB876A32}" presName="node" presStyleLbl="node1" presStyleIdx="1" presStyleCnt="3">
        <dgm:presLayoutVars>
          <dgm:bulletEnabled val="1"/>
        </dgm:presLayoutVars>
      </dgm:prSet>
      <dgm:spPr/>
      <dgm:t>
        <a:bodyPr/>
        <a:lstStyle/>
        <a:p>
          <a:endParaRPr lang="ru-RU"/>
        </a:p>
      </dgm:t>
    </dgm:pt>
    <dgm:pt modelId="{747C4836-7C95-4FD8-A3FF-5F16001882C0}" type="pres">
      <dgm:prSet presAssocID="{7DF43574-85FE-4F26-84F8-0A6ADB876A32}" presName="invisiNode" presStyleLbl="node1" presStyleIdx="1" presStyleCnt="3"/>
      <dgm:spPr/>
    </dgm:pt>
    <dgm:pt modelId="{03CA6868-158A-40EA-92BE-B454ED9EB4C5}" type="pres">
      <dgm:prSet presAssocID="{7DF43574-85FE-4F26-84F8-0A6ADB876A32}" presName="imagNode" presStyleLbl="fgImgPlace1" presStyleIdx="1" presStyleCnt="3" custScaleX="88682"/>
      <dgm:spPr>
        <a:blipFill rotWithShape="0">
          <a:blip xmlns:r="http://schemas.openxmlformats.org/officeDocument/2006/relationships" r:embed="rId2"/>
          <a:stretch>
            <a:fillRect/>
          </a:stretch>
        </a:blipFill>
      </dgm:spPr>
    </dgm:pt>
    <dgm:pt modelId="{35B4FDDA-F413-46C2-B425-DA7C3B2B4388}" type="pres">
      <dgm:prSet presAssocID="{83A987B0-AF59-4456-A294-8E1F349F012E}" presName="sibTrans" presStyleLbl="sibTrans2D1" presStyleIdx="0" presStyleCnt="0"/>
      <dgm:spPr/>
      <dgm:t>
        <a:bodyPr/>
        <a:lstStyle/>
        <a:p>
          <a:endParaRPr lang="ru-RU"/>
        </a:p>
      </dgm:t>
    </dgm:pt>
    <dgm:pt modelId="{C92DBD7F-E0BF-4D35-8EFA-CF088F8C3EE1}" type="pres">
      <dgm:prSet presAssocID="{7C910B38-40A5-4B63-B1EE-06DA634405F7}" presName="compNode" presStyleCnt="0"/>
      <dgm:spPr/>
    </dgm:pt>
    <dgm:pt modelId="{EAD75943-1742-4C64-BBC1-B4FBE84AE461}" type="pres">
      <dgm:prSet presAssocID="{7C910B38-40A5-4B63-B1EE-06DA634405F7}" presName="node" presStyleLbl="node1" presStyleIdx="2" presStyleCnt="3">
        <dgm:presLayoutVars>
          <dgm:bulletEnabled val="1"/>
        </dgm:presLayoutVars>
      </dgm:prSet>
      <dgm:spPr/>
      <dgm:t>
        <a:bodyPr/>
        <a:lstStyle/>
        <a:p>
          <a:endParaRPr lang="ru-RU"/>
        </a:p>
      </dgm:t>
    </dgm:pt>
    <dgm:pt modelId="{9720195C-209C-4D48-81ED-3A5BD0F1A4F6}" type="pres">
      <dgm:prSet presAssocID="{7C910B38-40A5-4B63-B1EE-06DA634405F7}" presName="invisiNode" presStyleLbl="node1" presStyleIdx="2" presStyleCnt="3"/>
      <dgm:spPr/>
    </dgm:pt>
    <dgm:pt modelId="{653C1AA7-4AD8-4D30-AAF7-4B412ED8F9D2}" type="pres">
      <dgm:prSet presAssocID="{7C910B38-40A5-4B63-B1EE-06DA634405F7}" presName="imagNode" presStyleLbl="fgImgPlace1" presStyleIdx="2" presStyleCnt="3" custScaleX="80376"/>
      <dgm:spPr>
        <a:blipFill rotWithShape="0">
          <a:blip xmlns:r="http://schemas.openxmlformats.org/officeDocument/2006/relationships" r:embed="rId3"/>
          <a:stretch>
            <a:fillRect/>
          </a:stretch>
        </a:blipFill>
      </dgm:spPr>
    </dgm:pt>
  </dgm:ptLst>
  <dgm:cxnLst>
    <dgm:cxn modelId="{739E8F29-2F8E-4CE1-8CF8-F69162E65249}" type="presOf" srcId="{83A987B0-AF59-4456-A294-8E1F349F012E}" destId="{35B4FDDA-F413-46C2-B425-DA7C3B2B4388}" srcOrd="0" destOrd="0" presId="urn:microsoft.com/office/officeart/2005/8/layout/pList2"/>
    <dgm:cxn modelId="{B8BAF152-7387-4521-8DF2-BFA84B4761A3}" srcId="{58132A82-A834-4370-BEA1-CF9B6C94B425}" destId="{7DF43574-85FE-4F26-84F8-0A6ADB876A32}" srcOrd="1" destOrd="0" parTransId="{0D487513-721B-4DF7-B470-ED628FD6F532}" sibTransId="{83A987B0-AF59-4456-A294-8E1F349F012E}"/>
    <dgm:cxn modelId="{CA9B8888-25EA-4FE2-8741-2FDBAF4C4EC6}" srcId="{58132A82-A834-4370-BEA1-CF9B6C94B425}" destId="{7C910B38-40A5-4B63-B1EE-06DA634405F7}" srcOrd="2" destOrd="0" parTransId="{35C73E15-C6ED-4845-A967-C20400F5376C}" sibTransId="{CD770974-B4A1-4812-9570-7760F646E750}"/>
    <dgm:cxn modelId="{90CE4F46-09E2-4485-A26D-5484D4FCA2FA}" type="presOf" srcId="{7DF43574-85FE-4F26-84F8-0A6ADB876A32}" destId="{0C73B029-C0F1-4070-9B3D-7A4EBB5B5F7A}" srcOrd="0" destOrd="0" presId="urn:microsoft.com/office/officeart/2005/8/layout/pList2"/>
    <dgm:cxn modelId="{7638B66B-E7EE-4053-BCE0-4F85076122B5}" type="presOf" srcId="{6A067B2D-BFCA-4979-847E-7D7B28F60D6B}" destId="{5D74A41D-F7CA-43D5-84B0-E0C2D9B8AC3D}" srcOrd="0" destOrd="0" presId="urn:microsoft.com/office/officeart/2005/8/layout/pList2"/>
    <dgm:cxn modelId="{2CEAC147-BB94-47E9-873E-F5CC50D0CEFF}" srcId="{58132A82-A834-4370-BEA1-CF9B6C94B425}" destId="{6A067B2D-BFCA-4979-847E-7D7B28F60D6B}" srcOrd="0" destOrd="0" parTransId="{A847F3C1-DB2F-4B22-A2CA-FE02F72776B4}" sibTransId="{142D67F4-A47A-4878-9BD9-A65199CEEBBF}"/>
    <dgm:cxn modelId="{FBF5212F-BF57-45BB-AAD8-DBBAA4DFE6DD}" type="presOf" srcId="{58132A82-A834-4370-BEA1-CF9B6C94B425}" destId="{42DCE7C1-E58B-4800-B654-9C550ABFC87B}" srcOrd="0" destOrd="0" presId="urn:microsoft.com/office/officeart/2005/8/layout/pList2"/>
    <dgm:cxn modelId="{92366C1E-DBE4-47C7-93E6-AA41E5D71BBB}" type="presOf" srcId="{142D67F4-A47A-4878-9BD9-A65199CEEBBF}" destId="{142E85EC-BDE8-4F6B-9181-5E77D64FFA97}" srcOrd="0" destOrd="0" presId="urn:microsoft.com/office/officeart/2005/8/layout/pList2"/>
    <dgm:cxn modelId="{0BC7D0B4-8948-4C49-8A85-FA8D2A07E0BB}" type="presOf" srcId="{7C910B38-40A5-4B63-B1EE-06DA634405F7}" destId="{EAD75943-1742-4C64-BBC1-B4FBE84AE461}" srcOrd="0" destOrd="0" presId="urn:microsoft.com/office/officeart/2005/8/layout/pList2"/>
    <dgm:cxn modelId="{5EF50E6D-DFE6-4C8D-BC73-5722A5F443D7}" type="presParOf" srcId="{42DCE7C1-E58B-4800-B654-9C550ABFC87B}" destId="{03C8C5A1-05C7-48E7-B314-E49EBEF8BB4B}" srcOrd="0" destOrd="0" presId="urn:microsoft.com/office/officeart/2005/8/layout/pList2"/>
    <dgm:cxn modelId="{AC331B4D-4686-4BA1-A0E7-391A2AE9F56D}" type="presParOf" srcId="{42DCE7C1-E58B-4800-B654-9C550ABFC87B}" destId="{7891A90B-ABFF-4A86-9251-D17707DECD38}" srcOrd="1" destOrd="0" presId="urn:microsoft.com/office/officeart/2005/8/layout/pList2"/>
    <dgm:cxn modelId="{615B87CF-18CE-4029-845D-F2CEF3F62B19}" type="presParOf" srcId="{7891A90B-ABFF-4A86-9251-D17707DECD38}" destId="{1B398C9E-F2F1-4840-A67C-95F61352E2BB}" srcOrd="0" destOrd="0" presId="urn:microsoft.com/office/officeart/2005/8/layout/pList2"/>
    <dgm:cxn modelId="{EC9C4326-A4E8-4F53-9D3A-967391F2AFDF}" type="presParOf" srcId="{1B398C9E-F2F1-4840-A67C-95F61352E2BB}" destId="{5D74A41D-F7CA-43D5-84B0-E0C2D9B8AC3D}" srcOrd="0" destOrd="0" presId="urn:microsoft.com/office/officeart/2005/8/layout/pList2"/>
    <dgm:cxn modelId="{D7C93D2A-D1AB-411D-B876-2577A0BF082E}" type="presParOf" srcId="{1B398C9E-F2F1-4840-A67C-95F61352E2BB}" destId="{7D178F04-D4A7-44B2-B735-231511979ACE}" srcOrd="1" destOrd="0" presId="urn:microsoft.com/office/officeart/2005/8/layout/pList2"/>
    <dgm:cxn modelId="{3EA3DFA7-335A-46AB-9C70-872A496EBCD7}" type="presParOf" srcId="{1B398C9E-F2F1-4840-A67C-95F61352E2BB}" destId="{8D336C25-66DB-487D-B757-C0934E8868BC}" srcOrd="2" destOrd="0" presId="urn:microsoft.com/office/officeart/2005/8/layout/pList2"/>
    <dgm:cxn modelId="{47C819FE-F4FF-43DD-8543-DCDE41BFDC15}" type="presParOf" srcId="{7891A90B-ABFF-4A86-9251-D17707DECD38}" destId="{142E85EC-BDE8-4F6B-9181-5E77D64FFA97}" srcOrd="1" destOrd="0" presId="urn:microsoft.com/office/officeart/2005/8/layout/pList2"/>
    <dgm:cxn modelId="{92C5DE77-0FD1-41D3-81D0-F308D4F9AEFB}" type="presParOf" srcId="{7891A90B-ABFF-4A86-9251-D17707DECD38}" destId="{C54DE106-8ACB-4021-8EF3-FDE837B62339}" srcOrd="2" destOrd="0" presId="urn:microsoft.com/office/officeart/2005/8/layout/pList2"/>
    <dgm:cxn modelId="{5E88FAE0-45AF-4466-88D7-89CCDE5285EC}" type="presParOf" srcId="{C54DE106-8ACB-4021-8EF3-FDE837B62339}" destId="{0C73B029-C0F1-4070-9B3D-7A4EBB5B5F7A}" srcOrd="0" destOrd="0" presId="urn:microsoft.com/office/officeart/2005/8/layout/pList2"/>
    <dgm:cxn modelId="{0BB14308-DC5C-4FC3-951C-FB9C946EECC9}" type="presParOf" srcId="{C54DE106-8ACB-4021-8EF3-FDE837B62339}" destId="{747C4836-7C95-4FD8-A3FF-5F16001882C0}" srcOrd="1" destOrd="0" presId="urn:microsoft.com/office/officeart/2005/8/layout/pList2"/>
    <dgm:cxn modelId="{B1E4ED43-BF3B-4050-AC52-93D4641B4094}" type="presParOf" srcId="{C54DE106-8ACB-4021-8EF3-FDE837B62339}" destId="{03CA6868-158A-40EA-92BE-B454ED9EB4C5}" srcOrd="2" destOrd="0" presId="urn:microsoft.com/office/officeart/2005/8/layout/pList2"/>
    <dgm:cxn modelId="{2EC9B506-6766-4C0E-90D7-E2742E4099F0}" type="presParOf" srcId="{7891A90B-ABFF-4A86-9251-D17707DECD38}" destId="{35B4FDDA-F413-46C2-B425-DA7C3B2B4388}" srcOrd="3" destOrd="0" presId="urn:microsoft.com/office/officeart/2005/8/layout/pList2"/>
    <dgm:cxn modelId="{4962167E-07CE-42F4-8BB1-233FDAECF0D9}" type="presParOf" srcId="{7891A90B-ABFF-4A86-9251-D17707DECD38}" destId="{C92DBD7F-E0BF-4D35-8EFA-CF088F8C3EE1}" srcOrd="4" destOrd="0" presId="urn:microsoft.com/office/officeart/2005/8/layout/pList2"/>
    <dgm:cxn modelId="{4C521E41-744F-4465-A382-5B4E6845D41E}" type="presParOf" srcId="{C92DBD7F-E0BF-4D35-8EFA-CF088F8C3EE1}" destId="{EAD75943-1742-4C64-BBC1-B4FBE84AE461}" srcOrd="0" destOrd="0" presId="urn:microsoft.com/office/officeart/2005/8/layout/pList2"/>
    <dgm:cxn modelId="{C2134842-5853-42DA-9E62-9470895E56A8}" type="presParOf" srcId="{C92DBD7F-E0BF-4D35-8EFA-CF088F8C3EE1}" destId="{9720195C-209C-4D48-81ED-3A5BD0F1A4F6}" srcOrd="1" destOrd="0" presId="urn:microsoft.com/office/officeart/2005/8/layout/pList2"/>
    <dgm:cxn modelId="{8682A736-B8C1-43D8-A467-D3BBDFF86CF7}" type="presParOf" srcId="{C92DBD7F-E0BF-4D35-8EFA-CF088F8C3EE1}" destId="{653C1AA7-4AD8-4D30-AAF7-4B412ED8F9D2}" srcOrd="2" destOrd="0" presId="urn:microsoft.com/office/officeart/2005/8/layout/pList2"/>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drawings/_rels/vmlDrawing2.vml.rels><?xml version="1.0" encoding="UTF-8" standalone="yes"?>
<Relationships xmlns="http://schemas.openxmlformats.org/package/2006/relationships"><Relationship Id="rId3" Type="http://schemas.microsoft.com/office/2006/relationships/legacyDiagramText" Target="legacyDiagramText7.bin"/><Relationship Id="rId2" Type="http://schemas.microsoft.com/office/2006/relationships/legacyDiagramText" Target="legacyDiagramText6.bin"/><Relationship Id="rId1" Type="http://schemas.microsoft.com/office/2006/relationships/legacyDiagramText" Target="legacyDiagramText5.bin"/></Relationships>
</file>

<file path=ppt/drawings/_rels/vmlDrawing3.vml.rels><?xml version="1.0" encoding="UTF-8" standalone="yes"?>
<Relationships xmlns="http://schemas.openxmlformats.org/package/2006/relationships"><Relationship Id="rId3" Type="http://schemas.microsoft.com/office/2006/relationships/legacyDiagramText" Target="legacyDiagramText10.bin"/><Relationship Id="rId2" Type="http://schemas.microsoft.com/office/2006/relationships/legacyDiagramText" Target="legacyDiagramText9.bin"/><Relationship Id="rId1" Type="http://schemas.microsoft.com/office/2006/relationships/legacyDiagramText" Target="legacyDiagramText8.bin"/></Relationships>
</file>

<file path=ppt/drawings/_rels/vmlDrawing4.vml.rels><?xml version="1.0" encoding="UTF-8" standalone="yes"?>
<Relationships xmlns="http://schemas.openxmlformats.org/package/2006/relationships"><Relationship Id="rId3" Type="http://schemas.microsoft.com/office/2006/relationships/legacyDiagramText" Target="legacyDiagramText13.bin"/><Relationship Id="rId2" Type="http://schemas.microsoft.com/office/2006/relationships/legacyDiagramText" Target="legacyDiagramText12.bin"/><Relationship Id="rId1" Type="http://schemas.microsoft.com/office/2006/relationships/legacyDiagramText" Target="legacyDiagramText11.bin"/></Relationships>
</file>

<file path=ppt/drawings/_rels/vmlDrawing5.vml.rels><?xml version="1.0" encoding="UTF-8" standalone="yes"?>
<Relationships xmlns="http://schemas.openxmlformats.org/package/2006/relationships"><Relationship Id="rId3" Type="http://schemas.microsoft.com/office/2006/relationships/legacyDiagramText" Target="legacyDiagramText16.bin"/><Relationship Id="rId2" Type="http://schemas.microsoft.com/office/2006/relationships/legacyDiagramText" Target="legacyDiagramText15.bin"/><Relationship Id="rId1" Type="http://schemas.microsoft.com/office/2006/relationships/legacyDiagramText" Target="legacyDiagramText14.bin"/><Relationship Id="rId4" Type="http://schemas.microsoft.com/office/2006/relationships/legacyDiagramText" Target="legacyDiagramText17.bin"/></Relationships>
</file>

<file path=ppt/drawings/_rels/vmlDrawing6.vml.rels><?xml version="1.0" encoding="UTF-8" standalone="yes"?>
<Relationships xmlns="http://schemas.openxmlformats.org/package/2006/relationships"><Relationship Id="rId3" Type="http://schemas.microsoft.com/office/2006/relationships/legacyDiagramText" Target="legacyDiagramText20.bin"/><Relationship Id="rId2" Type="http://schemas.microsoft.com/office/2006/relationships/legacyDiagramText" Target="legacyDiagramText19.bin"/><Relationship Id="rId1" Type="http://schemas.microsoft.com/office/2006/relationships/legacyDiagramText" Target="legacyDiagramText18.bin"/></Relationships>
</file>

<file path=ppt/drawings/_rels/vmlDrawing7.vml.rels><?xml version="1.0" encoding="UTF-8" standalone="yes"?>
<Relationships xmlns="http://schemas.openxmlformats.org/package/2006/relationships"><Relationship Id="rId3" Type="http://schemas.microsoft.com/office/2006/relationships/legacyDiagramText" Target="legacyDiagramText23.bin"/><Relationship Id="rId2" Type="http://schemas.microsoft.com/office/2006/relationships/legacyDiagramText" Target="legacyDiagramText22.bin"/><Relationship Id="rId1" Type="http://schemas.microsoft.com/office/2006/relationships/legacyDiagramText" Target="legacyDiagramText21.bin"/><Relationship Id="rId4" Type="http://schemas.microsoft.com/office/2006/relationships/legacyDiagramText" Target="legacyDiagramText24.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w Cen MT" pitchFamily="34" charset="0"/>
              </a:defRPr>
            </a:lvl1pPr>
          </a:lstStyle>
          <a:p>
            <a:pPr>
              <a:defRPr/>
            </a:pPr>
            <a:endParaRPr lang="ru-RU"/>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w Cen MT" pitchFamily="34" charset="0"/>
              </a:defRPr>
            </a:lvl1pPr>
          </a:lstStyle>
          <a:p>
            <a:pPr>
              <a:defRPr/>
            </a:pPr>
            <a:fld id="{0091DE0F-BCA5-4E47-9143-D18DE0ECFF20}" type="datetimeFigureOut">
              <a:rPr lang="ru-RU"/>
              <a:pPr>
                <a:defRPr/>
              </a:pPr>
              <a:t>13.01.2016</a:t>
            </a:fld>
            <a:endParaRPr lang="ru-RU"/>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w Cen MT" pitchFamily="34" charset="0"/>
              </a:defRPr>
            </a:lvl1pPr>
          </a:lstStyle>
          <a:p>
            <a:pPr>
              <a:defRPr/>
            </a:pPr>
            <a:endParaRPr lang="ru-RU"/>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w Cen MT" pitchFamily="34" charset="0"/>
              </a:defRPr>
            </a:lvl1pPr>
          </a:lstStyle>
          <a:p>
            <a:pPr>
              <a:defRPr/>
            </a:pPr>
            <a:fld id="{78EBF928-A811-43C0-AB2A-28F4447C178F}"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a:ln/>
        </p:spPr>
      </p:sp>
      <p:sp>
        <p:nvSpPr>
          <p:cNvPr id="45059" name="Заметки 2"/>
          <p:cNvSpPr>
            <a:spLocks noGrp="1"/>
          </p:cNvSpPr>
          <p:nvPr>
            <p:ph type="body" idx="1"/>
          </p:nvPr>
        </p:nvSpPr>
        <p:spPr>
          <a:noFill/>
          <a:ln/>
        </p:spPr>
        <p:txBody>
          <a:bodyPr/>
          <a:lstStyle/>
          <a:p>
            <a:endParaRPr lang="ru-RU" smtClean="0"/>
          </a:p>
        </p:txBody>
      </p:sp>
      <p:sp>
        <p:nvSpPr>
          <p:cNvPr id="45060" name="Номер слайда 3"/>
          <p:cNvSpPr>
            <a:spLocks noGrp="1"/>
          </p:cNvSpPr>
          <p:nvPr>
            <p:ph type="sldNum" sz="quarter" idx="5"/>
          </p:nvPr>
        </p:nvSpPr>
        <p:spPr>
          <a:noFill/>
        </p:spPr>
        <p:txBody>
          <a:bodyPr/>
          <a:lstStyle/>
          <a:p>
            <a:fld id="{C2A92921-4C59-4877-B980-8D9A0793E0A7}" type="slidenum">
              <a:rPr lang="ru-RU" smtClean="0"/>
              <a:pPr/>
              <a:t>25</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Rectangle 6"/>
          <p:cNvSpPr/>
          <p:nvPr/>
        </p:nvSpPr>
        <p:spPr bwMode="grayWhite">
          <a:xfrm>
            <a:off x="0" y="0"/>
            <a:ext cx="9144000" cy="6858000"/>
          </a:xfrm>
          <a:prstGeom prst="rect">
            <a:avLst/>
          </a:prstGeom>
          <a:gradFill>
            <a:gsLst>
              <a:gs pos="6000">
                <a:schemeClr val="bg2">
                  <a:lumMod val="50000"/>
                  <a:alpha val="83000"/>
                </a:schemeClr>
              </a:gs>
              <a:gs pos="26000">
                <a:schemeClr val="bg2">
                  <a:lumMod val="50000"/>
                  <a:alpha val="63000"/>
                </a:schemeClr>
              </a:gs>
              <a:gs pos="50000">
                <a:schemeClr val="bg2">
                  <a:lumMod val="50000"/>
                  <a:alpha val="27000"/>
                </a:schemeClr>
              </a:gs>
              <a:gs pos="100000">
                <a:schemeClr val="bg2">
                  <a:lumMod val="50000"/>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bwMode="black">
          <a:xfrm>
            <a:off x="0" y="0"/>
            <a:ext cx="1216025" cy="987425"/>
          </a:xfrm>
          <a:prstGeom prst="rect">
            <a:avLst/>
          </a:pr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bwMode="white">
          <a:xfrm>
            <a:off x="76200" y="1066800"/>
            <a:ext cx="2590800" cy="1219200"/>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36" descr="star"/>
          <p:cNvPicPr>
            <a:picLocks noChangeAspect="1" noChangeArrowheads="1"/>
          </p:cNvPicPr>
          <p:nvPr/>
        </p:nvPicPr>
        <p:blipFill>
          <a:blip r:embed="rId3"/>
          <a:srcRect/>
          <a:stretch>
            <a:fillRect/>
          </a:stretch>
        </p:blipFill>
        <p:spPr bwMode="gray">
          <a:xfrm rot="20284941">
            <a:off x="8659813" y="5872163"/>
            <a:ext cx="542925" cy="555625"/>
          </a:xfrm>
          <a:prstGeom prst="rect">
            <a:avLst/>
          </a:prstGeom>
          <a:noFill/>
          <a:ln w="9525">
            <a:noFill/>
            <a:miter lim="800000"/>
            <a:headEnd/>
            <a:tailEnd/>
          </a:ln>
        </p:spPr>
      </p:pic>
      <p:pic>
        <p:nvPicPr>
          <p:cNvPr id="8" name="Picture 139" descr="star"/>
          <p:cNvPicPr>
            <a:picLocks noChangeAspect="1" noChangeArrowheads="1"/>
          </p:cNvPicPr>
          <p:nvPr/>
        </p:nvPicPr>
        <p:blipFill>
          <a:blip r:embed="rId3"/>
          <a:srcRect/>
          <a:stretch>
            <a:fillRect/>
          </a:stretch>
        </p:blipFill>
        <p:spPr bwMode="gray">
          <a:xfrm rot="20284941" flipH="1" flipV="1">
            <a:off x="152400" y="4724400"/>
            <a:ext cx="425450" cy="434975"/>
          </a:xfrm>
          <a:prstGeom prst="rect">
            <a:avLst/>
          </a:prstGeom>
          <a:noFill/>
          <a:ln w="9525">
            <a:noFill/>
            <a:miter lim="800000"/>
            <a:headEnd/>
            <a:tailEnd/>
          </a:ln>
        </p:spPr>
      </p:pic>
      <p:pic>
        <p:nvPicPr>
          <p:cNvPr id="9" name="Picture 99" descr="star"/>
          <p:cNvPicPr>
            <a:picLocks noChangeAspect="1" noChangeArrowheads="1"/>
          </p:cNvPicPr>
          <p:nvPr/>
        </p:nvPicPr>
        <p:blipFill>
          <a:blip r:embed="rId3"/>
          <a:srcRect/>
          <a:stretch>
            <a:fillRect/>
          </a:stretch>
        </p:blipFill>
        <p:spPr bwMode="gray">
          <a:xfrm rot="20284941">
            <a:off x="533400" y="152400"/>
            <a:ext cx="692150" cy="708025"/>
          </a:xfrm>
          <a:prstGeom prst="rect">
            <a:avLst/>
          </a:prstGeom>
          <a:noFill/>
          <a:ln w="9525">
            <a:noFill/>
            <a:miter lim="800000"/>
            <a:headEnd/>
            <a:tailEnd/>
          </a:ln>
        </p:spPr>
      </p:pic>
      <p:cxnSp>
        <p:nvCxnSpPr>
          <p:cNvPr id="10" name="Straight Connector 12"/>
          <p:cNvCxnSpPr/>
          <p:nvPr/>
        </p:nvCxnSpPr>
        <p:spPr bwMode="white">
          <a:xfrm>
            <a:off x="1217613" y="0"/>
            <a:ext cx="0" cy="685800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3"/>
          <p:cNvCxnSpPr/>
          <p:nvPr/>
        </p:nvCxnSpPr>
        <p:spPr bwMode="ltGray">
          <a:xfrm>
            <a:off x="8713788" y="0"/>
            <a:ext cx="0" cy="685800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4"/>
          <p:cNvCxnSpPr/>
          <p:nvPr/>
        </p:nvCxnSpPr>
        <p:spPr bwMode="ltGray">
          <a:xfrm>
            <a:off x="2670175" y="0"/>
            <a:ext cx="0" cy="685800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5"/>
          <p:cNvCxnSpPr/>
          <p:nvPr/>
        </p:nvCxnSpPr>
        <p:spPr bwMode="grayWhite">
          <a:xfrm>
            <a:off x="0" y="990600"/>
            <a:ext cx="9144000" cy="1588"/>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6"/>
          <p:cNvCxnSpPr/>
          <p:nvPr/>
        </p:nvCxnSpPr>
        <p:spPr bwMode="grayWhite">
          <a:xfrm>
            <a:off x="5788025" y="1069975"/>
            <a:ext cx="3355975" cy="1588"/>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grpSp>
        <p:nvGrpSpPr>
          <p:cNvPr id="15" name="Group 101"/>
          <p:cNvGrpSpPr>
            <a:grpSpLocks/>
          </p:cNvGrpSpPr>
          <p:nvPr/>
        </p:nvGrpSpPr>
        <p:grpSpPr bwMode="ltGray">
          <a:xfrm>
            <a:off x="-61512" y="-103188"/>
            <a:ext cx="4100112" cy="4217988"/>
            <a:chOff x="-80" y="-65"/>
            <a:chExt cx="2624" cy="2631"/>
          </a:xfrm>
          <a:solidFill>
            <a:schemeClr val="bg2">
              <a:lumMod val="20000"/>
              <a:lumOff val="80000"/>
              <a:alpha val="10196"/>
            </a:schemeClr>
          </a:solidFill>
        </p:grpSpPr>
        <p:sp>
          <p:nvSpPr>
            <p:cNvPr id="16" name="Freeform 102"/>
            <p:cNvSpPr>
              <a:spLocks/>
            </p:cNvSpPr>
            <p:nvPr/>
          </p:nvSpPr>
          <p:spPr bwMode="ltGray">
            <a:xfrm>
              <a:off x="1703" y="0"/>
              <a:ext cx="73" cy="34"/>
            </a:xfrm>
            <a:custGeom>
              <a:avLst/>
              <a:gdLst>
                <a:gd name="connsiteX0" fmla="*/ 674 w 711"/>
                <a:gd name="connsiteY0" fmla="*/ 0 h 451"/>
                <a:gd name="connsiteX1" fmla="*/ 711 w 711"/>
                <a:gd name="connsiteY1" fmla="*/ 67 h 451"/>
                <a:gd name="connsiteX2" fmla="*/ 132 w 711"/>
                <a:gd name="connsiteY2" fmla="*/ 401 h 451"/>
                <a:gd name="connsiteX3" fmla="*/ 112 w 711"/>
                <a:gd name="connsiteY3" fmla="*/ 367 h 451"/>
                <a:gd name="connsiteX4" fmla="*/ 94 w 711"/>
                <a:gd name="connsiteY4" fmla="*/ 335 h 451"/>
                <a:gd name="connsiteX5" fmla="*/ 674 w 711"/>
                <a:gd name="connsiteY5" fmla="*/ 0 h 451"/>
                <a:gd name="connsiteX0" fmla="*/ 674 w 711"/>
                <a:gd name="connsiteY0" fmla="*/ 0 h 451"/>
                <a:gd name="connsiteX1" fmla="*/ 711 w 711"/>
                <a:gd name="connsiteY1" fmla="*/ 67 h 451"/>
                <a:gd name="connsiteX2" fmla="*/ 185 w 711"/>
                <a:gd name="connsiteY2" fmla="*/ 369 h 451"/>
                <a:gd name="connsiteX3" fmla="*/ 132 w 711"/>
                <a:gd name="connsiteY3" fmla="*/ 401 h 451"/>
                <a:gd name="connsiteX4" fmla="*/ 112 w 711"/>
                <a:gd name="connsiteY4" fmla="*/ 367 h 451"/>
                <a:gd name="connsiteX5" fmla="*/ 94 w 711"/>
                <a:gd name="connsiteY5" fmla="*/ 335 h 451"/>
                <a:gd name="connsiteX6" fmla="*/ 674 w 711"/>
                <a:gd name="connsiteY6" fmla="*/ 0 h 451"/>
                <a:gd name="connsiteX0" fmla="*/ 674 w 711"/>
                <a:gd name="connsiteY0" fmla="*/ 0 h 401"/>
                <a:gd name="connsiteX1" fmla="*/ 711 w 711"/>
                <a:gd name="connsiteY1" fmla="*/ 67 h 401"/>
                <a:gd name="connsiteX2" fmla="*/ 185 w 711"/>
                <a:gd name="connsiteY2" fmla="*/ 369 h 401"/>
                <a:gd name="connsiteX3" fmla="*/ 132 w 711"/>
                <a:gd name="connsiteY3" fmla="*/ 401 h 401"/>
                <a:gd name="connsiteX4" fmla="*/ 112 w 711"/>
                <a:gd name="connsiteY4" fmla="*/ 367 h 401"/>
                <a:gd name="connsiteX5" fmla="*/ 94 w 711"/>
                <a:gd name="connsiteY5" fmla="*/ 335 h 401"/>
                <a:gd name="connsiteX6" fmla="*/ 674 w 711"/>
                <a:gd name="connsiteY6" fmla="*/ 0 h 401"/>
                <a:gd name="connsiteX0" fmla="*/ 562 w 599"/>
                <a:gd name="connsiteY0" fmla="*/ 0 h 401"/>
                <a:gd name="connsiteX1" fmla="*/ 599 w 599"/>
                <a:gd name="connsiteY1" fmla="*/ 67 h 401"/>
                <a:gd name="connsiteX2" fmla="*/ 73 w 599"/>
                <a:gd name="connsiteY2" fmla="*/ 369 h 401"/>
                <a:gd name="connsiteX3" fmla="*/ 20 w 599"/>
                <a:gd name="connsiteY3" fmla="*/ 401 h 401"/>
                <a:gd name="connsiteX4" fmla="*/ 0 w 599"/>
                <a:gd name="connsiteY4" fmla="*/ 367 h 401"/>
                <a:gd name="connsiteX5" fmla="*/ 562 w 599"/>
                <a:gd name="connsiteY5" fmla="*/ 0 h 401"/>
                <a:gd name="connsiteX0" fmla="*/ 0 w 599"/>
                <a:gd name="connsiteY0" fmla="*/ 300 h 334"/>
                <a:gd name="connsiteX1" fmla="*/ 599 w 599"/>
                <a:gd name="connsiteY1" fmla="*/ 0 h 334"/>
                <a:gd name="connsiteX2" fmla="*/ 73 w 599"/>
                <a:gd name="connsiteY2" fmla="*/ 302 h 334"/>
                <a:gd name="connsiteX3" fmla="*/ 20 w 599"/>
                <a:gd name="connsiteY3" fmla="*/ 334 h 334"/>
                <a:gd name="connsiteX4" fmla="*/ 0 w 599"/>
                <a:gd name="connsiteY4" fmla="*/ 300 h 334"/>
                <a:gd name="connsiteX0" fmla="*/ 0 w 73"/>
                <a:gd name="connsiteY0" fmla="*/ 5 h 39"/>
                <a:gd name="connsiteX1" fmla="*/ 73 w 73"/>
                <a:gd name="connsiteY1" fmla="*/ 7 h 39"/>
                <a:gd name="connsiteX2" fmla="*/ 20 w 73"/>
                <a:gd name="connsiteY2" fmla="*/ 39 h 39"/>
                <a:gd name="connsiteX3" fmla="*/ 0 w 73"/>
                <a:gd name="connsiteY3" fmla="*/ 5 h 39"/>
                <a:gd name="connsiteX0" fmla="*/ 0 w 73"/>
                <a:gd name="connsiteY0" fmla="*/ 0 h 34"/>
                <a:gd name="connsiteX1" fmla="*/ 73 w 73"/>
                <a:gd name="connsiteY1" fmla="*/ 2 h 34"/>
                <a:gd name="connsiteX2" fmla="*/ 20 w 73"/>
                <a:gd name="connsiteY2" fmla="*/ 34 h 34"/>
                <a:gd name="connsiteX3" fmla="*/ 0 w 73"/>
                <a:gd name="connsiteY3" fmla="*/ 0 h 34"/>
              </a:gdLst>
              <a:ahLst/>
              <a:cxnLst>
                <a:cxn ang="0">
                  <a:pos x="connsiteX0" y="connsiteY0"/>
                </a:cxn>
                <a:cxn ang="0">
                  <a:pos x="connsiteX1" y="connsiteY1"/>
                </a:cxn>
                <a:cxn ang="0">
                  <a:pos x="connsiteX2" y="connsiteY2"/>
                </a:cxn>
                <a:cxn ang="0">
                  <a:pos x="connsiteX3" y="connsiteY3"/>
                </a:cxn>
              </a:cxnLst>
              <a:rect l="l" t="t" r="r" b="b"/>
              <a:pathLst>
                <a:path w="73" h="34">
                  <a:moveTo>
                    <a:pt x="0" y="0"/>
                  </a:moveTo>
                  <a:cubicBezTo>
                    <a:pt x="24" y="1"/>
                    <a:pt x="49" y="1"/>
                    <a:pt x="73" y="2"/>
                  </a:cubicBezTo>
                  <a:lnTo>
                    <a:pt x="20" y="34"/>
                  </a:lnTo>
                  <a:cubicBezTo>
                    <a:pt x="13" y="23"/>
                    <a:pt x="7" y="11"/>
                    <a:pt x="0" y="0"/>
                  </a:cubicBez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17" name="Freeform 103"/>
            <p:cNvSpPr>
              <a:spLocks/>
            </p:cNvSpPr>
            <p:nvPr/>
          </p:nvSpPr>
          <p:spPr bwMode="ltGray">
            <a:xfrm>
              <a:off x="1739" y="2"/>
              <a:ext cx="314" cy="131"/>
            </a:xfrm>
            <a:custGeom>
              <a:avLst/>
              <a:gdLst>
                <a:gd name="connsiteX0" fmla="*/ 607 w 638"/>
                <a:gd name="connsiteY0" fmla="*/ 0 h 353"/>
                <a:gd name="connsiteX1" fmla="*/ 638 w 638"/>
                <a:gd name="connsiteY1" fmla="*/ 71 h 353"/>
                <a:gd name="connsiteX2" fmla="*/ 33 w 638"/>
                <a:gd name="connsiteY2" fmla="*/ 353 h 353"/>
                <a:gd name="connsiteX3" fmla="*/ 0 w 638"/>
                <a:gd name="connsiteY3" fmla="*/ 284 h 353"/>
                <a:gd name="connsiteX4" fmla="*/ 129 w 638"/>
                <a:gd name="connsiteY4" fmla="*/ 222 h 353"/>
                <a:gd name="connsiteX5" fmla="*/ 607 w 638"/>
                <a:gd name="connsiteY5" fmla="*/ 0 h 353"/>
                <a:gd name="connsiteX0" fmla="*/ 607 w 638"/>
                <a:gd name="connsiteY0" fmla="*/ 0 h 353"/>
                <a:gd name="connsiteX1" fmla="*/ 638 w 638"/>
                <a:gd name="connsiteY1" fmla="*/ 71 h 353"/>
                <a:gd name="connsiteX2" fmla="*/ 314 w 638"/>
                <a:gd name="connsiteY2" fmla="*/ 222 h 353"/>
                <a:gd name="connsiteX3" fmla="*/ 33 w 638"/>
                <a:gd name="connsiteY3" fmla="*/ 353 h 353"/>
                <a:gd name="connsiteX4" fmla="*/ 0 w 638"/>
                <a:gd name="connsiteY4" fmla="*/ 284 h 353"/>
                <a:gd name="connsiteX5" fmla="*/ 129 w 638"/>
                <a:gd name="connsiteY5" fmla="*/ 222 h 353"/>
                <a:gd name="connsiteX6" fmla="*/ 607 w 638"/>
                <a:gd name="connsiteY6" fmla="*/ 0 h 353"/>
                <a:gd name="connsiteX0" fmla="*/ 129 w 638"/>
                <a:gd name="connsiteY0" fmla="*/ 151 h 282"/>
                <a:gd name="connsiteX1" fmla="*/ 638 w 638"/>
                <a:gd name="connsiteY1" fmla="*/ 0 h 282"/>
                <a:gd name="connsiteX2" fmla="*/ 314 w 638"/>
                <a:gd name="connsiteY2" fmla="*/ 151 h 282"/>
                <a:gd name="connsiteX3" fmla="*/ 33 w 638"/>
                <a:gd name="connsiteY3" fmla="*/ 282 h 282"/>
                <a:gd name="connsiteX4" fmla="*/ 0 w 638"/>
                <a:gd name="connsiteY4" fmla="*/ 213 h 282"/>
                <a:gd name="connsiteX5" fmla="*/ 129 w 638"/>
                <a:gd name="connsiteY5" fmla="*/ 151 h 282"/>
                <a:gd name="connsiteX0" fmla="*/ 129 w 314"/>
                <a:gd name="connsiteY0" fmla="*/ 0 h 131"/>
                <a:gd name="connsiteX1" fmla="*/ 314 w 314"/>
                <a:gd name="connsiteY1" fmla="*/ 0 h 131"/>
                <a:gd name="connsiteX2" fmla="*/ 33 w 314"/>
                <a:gd name="connsiteY2" fmla="*/ 131 h 131"/>
                <a:gd name="connsiteX3" fmla="*/ 0 w 314"/>
                <a:gd name="connsiteY3" fmla="*/ 62 h 131"/>
                <a:gd name="connsiteX4" fmla="*/ 129 w 314"/>
                <a:gd name="connsiteY4" fmla="*/ 0 h 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 h="131">
                  <a:moveTo>
                    <a:pt x="129" y="0"/>
                  </a:moveTo>
                  <a:lnTo>
                    <a:pt x="314" y="0"/>
                  </a:lnTo>
                  <a:lnTo>
                    <a:pt x="33" y="131"/>
                  </a:lnTo>
                  <a:lnTo>
                    <a:pt x="0" y="62"/>
                  </a:lnTo>
                  <a:lnTo>
                    <a:pt x="12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18" name="Freeform 104"/>
            <p:cNvSpPr>
              <a:spLocks/>
            </p:cNvSpPr>
            <p:nvPr/>
          </p:nvSpPr>
          <p:spPr bwMode="ltGray">
            <a:xfrm>
              <a:off x="1785" y="-65"/>
              <a:ext cx="654" cy="301"/>
            </a:xfrm>
            <a:custGeom>
              <a:avLst/>
              <a:gdLst/>
              <a:ahLst/>
              <a:cxnLst>
                <a:cxn ang="0">
                  <a:pos x="629" y="0"/>
                </a:cxn>
                <a:cxn ang="0">
                  <a:pos x="654" y="73"/>
                </a:cxn>
                <a:cxn ang="0">
                  <a:pos x="26" y="301"/>
                </a:cxn>
                <a:cxn ang="0">
                  <a:pos x="0" y="229"/>
                </a:cxn>
                <a:cxn ang="0">
                  <a:pos x="629" y="0"/>
                </a:cxn>
              </a:cxnLst>
              <a:rect l="0" t="0" r="r" b="b"/>
              <a:pathLst>
                <a:path w="654" h="301">
                  <a:moveTo>
                    <a:pt x="629" y="0"/>
                  </a:moveTo>
                  <a:lnTo>
                    <a:pt x="654" y="73"/>
                  </a:lnTo>
                  <a:lnTo>
                    <a:pt x="26" y="301"/>
                  </a:lnTo>
                  <a:lnTo>
                    <a:pt x="0" y="229"/>
                  </a:lnTo>
                  <a:lnTo>
                    <a:pt x="62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19" name="Freeform 105"/>
            <p:cNvSpPr>
              <a:spLocks/>
            </p:cNvSpPr>
            <p:nvPr/>
          </p:nvSpPr>
          <p:spPr bwMode="ltGray">
            <a:xfrm>
              <a:off x="1821" y="94"/>
              <a:ext cx="666" cy="248"/>
            </a:xfrm>
            <a:custGeom>
              <a:avLst/>
              <a:gdLst/>
              <a:ahLst/>
              <a:cxnLst>
                <a:cxn ang="0">
                  <a:pos x="647" y="0"/>
                </a:cxn>
                <a:cxn ang="0">
                  <a:pos x="666" y="75"/>
                </a:cxn>
                <a:cxn ang="0">
                  <a:pos x="20" y="248"/>
                </a:cxn>
                <a:cxn ang="0">
                  <a:pos x="0" y="174"/>
                </a:cxn>
                <a:cxn ang="0">
                  <a:pos x="647" y="0"/>
                </a:cxn>
              </a:cxnLst>
              <a:rect l="0" t="0" r="r" b="b"/>
              <a:pathLst>
                <a:path w="666" h="248">
                  <a:moveTo>
                    <a:pt x="647" y="0"/>
                  </a:moveTo>
                  <a:lnTo>
                    <a:pt x="666" y="75"/>
                  </a:lnTo>
                  <a:lnTo>
                    <a:pt x="20" y="248"/>
                  </a:lnTo>
                  <a:lnTo>
                    <a:pt x="0" y="174"/>
                  </a:lnTo>
                  <a:lnTo>
                    <a:pt x="64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20" name="Freeform 106"/>
            <p:cNvSpPr>
              <a:spLocks/>
            </p:cNvSpPr>
            <p:nvPr/>
          </p:nvSpPr>
          <p:spPr bwMode="ltGray">
            <a:xfrm>
              <a:off x="1848" y="258"/>
              <a:ext cx="673" cy="192"/>
            </a:xfrm>
            <a:custGeom>
              <a:avLst/>
              <a:gdLst/>
              <a:ahLst/>
              <a:cxnLst>
                <a:cxn ang="0">
                  <a:pos x="659" y="0"/>
                </a:cxn>
                <a:cxn ang="0">
                  <a:pos x="673" y="76"/>
                </a:cxn>
                <a:cxn ang="0">
                  <a:pos x="14" y="192"/>
                </a:cxn>
                <a:cxn ang="0">
                  <a:pos x="0" y="116"/>
                </a:cxn>
                <a:cxn ang="0">
                  <a:pos x="659" y="0"/>
                </a:cxn>
              </a:cxnLst>
              <a:rect l="0" t="0" r="r" b="b"/>
              <a:pathLst>
                <a:path w="673" h="192">
                  <a:moveTo>
                    <a:pt x="659" y="0"/>
                  </a:moveTo>
                  <a:lnTo>
                    <a:pt x="673" y="76"/>
                  </a:lnTo>
                  <a:lnTo>
                    <a:pt x="14" y="192"/>
                  </a:lnTo>
                  <a:lnTo>
                    <a:pt x="0" y="116"/>
                  </a:lnTo>
                  <a:lnTo>
                    <a:pt x="65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21" name="Freeform 107"/>
            <p:cNvSpPr>
              <a:spLocks/>
            </p:cNvSpPr>
            <p:nvPr/>
          </p:nvSpPr>
          <p:spPr bwMode="ltGray">
            <a:xfrm>
              <a:off x="1867" y="424"/>
              <a:ext cx="673" cy="136"/>
            </a:xfrm>
            <a:custGeom>
              <a:avLst/>
              <a:gdLst/>
              <a:ahLst/>
              <a:cxnLst>
                <a:cxn ang="0">
                  <a:pos x="666" y="0"/>
                </a:cxn>
                <a:cxn ang="0">
                  <a:pos x="673" y="78"/>
                </a:cxn>
                <a:cxn ang="0">
                  <a:pos x="6" y="136"/>
                </a:cxn>
                <a:cxn ang="0">
                  <a:pos x="0" y="59"/>
                </a:cxn>
                <a:cxn ang="0">
                  <a:pos x="666" y="0"/>
                </a:cxn>
              </a:cxnLst>
              <a:rect l="0" t="0" r="r" b="b"/>
              <a:pathLst>
                <a:path w="673" h="136">
                  <a:moveTo>
                    <a:pt x="666" y="0"/>
                  </a:moveTo>
                  <a:lnTo>
                    <a:pt x="673" y="78"/>
                  </a:lnTo>
                  <a:lnTo>
                    <a:pt x="6" y="136"/>
                  </a:lnTo>
                  <a:lnTo>
                    <a:pt x="0" y="59"/>
                  </a:lnTo>
                  <a:lnTo>
                    <a:pt x="666"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22" name="Rectangle 108"/>
            <p:cNvSpPr>
              <a:spLocks noChangeArrowheads="1"/>
            </p:cNvSpPr>
            <p:nvPr/>
          </p:nvSpPr>
          <p:spPr bwMode="ltGray">
            <a:xfrm>
              <a:off x="1875" y="593"/>
              <a:ext cx="669" cy="77"/>
            </a:xfrm>
            <a:prstGeom prst="rect">
              <a:avLst/>
            </a:prstGeom>
            <a:grpFill/>
            <a:ln w="0">
              <a:noFill/>
              <a:miter lim="800000"/>
              <a:headEnd/>
              <a:tailEnd/>
            </a:ln>
          </p:spPr>
          <p:txBody>
            <a:bodyPr/>
            <a:lstStyle/>
            <a:p>
              <a:pPr fontAlgn="auto">
                <a:spcBef>
                  <a:spcPts val="0"/>
                </a:spcBef>
                <a:spcAft>
                  <a:spcPts val="0"/>
                </a:spcAft>
                <a:defRPr/>
              </a:pPr>
              <a:endParaRPr lang="en-US">
                <a:latin typeface="+mn-lt"/>
              </a:endParaRPr>
            </a:p>
          </p:txBody>
        </p:sp>
        <p:sp>
          <p:nvSpPr>
            <p:cNvPr id="23" name="Freeform 109"/>
            <p:cNvSpPr>
              <a:spLocks/>
            </p:cNvSpPr>
            <p:nvPr/>
          </p:nvSpPr>
          <p:spPr bwMode="ltGray">
            <a:xfrm>
              <a:off x="1867" y="703"/>
              <a:ext cx="673" cy="135"/>
            </a:xfrm>
            <a:custGeom>
              <a:avLst/>
              <a:gdLst/>
              <a:ahLst/>
              <a:cxnLst>
                <a:cxn ang="0">
                  <a:pos x="7" y="0"/>
                </a:cxn>
                <a:cxn ang="0">
                  <a:pos x="673" y="59"/>
                </a:cxn>
                <a:cxn ang="0">
                  <a:pos x="667" y="135"/>
                </a:cxn>
                <a:cxn ang="0">
                  <a:pos x="0" y="76"/>
                </a:cxn>
                <a:cxn ang="0">
                  <a:pos x="7" y="0"/>
                </a:cxn>
              </a:cxnLst>
              <a:rect l="0" t="0" r="r" b="b"/>
              <a:pathLst>
                <a:path w="673" h="135">
                  <a:moveTo>
                    <a:pt x="7" y="0"/>
                  </a:moveTo>
                  <a:lnTo>
                    <a:pt x="673" y="59"/>
                  </a:lnTo>
                  <a:lnTo>
                    <a:pt x="667" y="135"/>
                  </a:lnTo>
                  <a:lnTo>
                    <a:pt x="0" y="76"/>
                  </a:lnTo>
                  <a:lnTo>
                    <a:pt x="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24" name="Freeform 110"/>
            <p:cNvSpPr>
              <a:spLocks/>
            </p:cNvSpPr>
            <p:nvPr/>
          </p:nvSpPr>
          <p:spPr bwMode="ltGray">
            <a:xfrm>
              <a:off x="1849" y="813"/>
              <a:ext cx="674" cy="192"/>
            </a:xfrm>
            <a:custGeom>
              <a:avLst/>
              <a:gdLst/>
              <a:ahLst/>
              <a:cxnLst>
                <a:cxn ang="0">
                  <a:pos x="14" y="0"/>
                </a:cxn>
                <a:cxn ang="0">
                  <a:pos x="674" y="116"/>
                </a:cxn>
                <a:cxn ang="0">
                  <a:pos x="660" y="192"/>
                </a:cxn>
                <a:cxn ang="0">
                  <a:pos x="0" y="75"/>
                </a:cxn>
                <a:cxn ang="0">
                  <a:pos x="14" y="0"/>
                </a:cxn>
              </a:cxnLst>
              <a:rect l="0" t="0" r="r" b="b"/>
              <a:pathLst>
                <a:path w="674" h="192">
                  <a:moveTo>
                    <a:pt x="14" y="0"/>
                  </a:moveTo>
                  <a:lnTo>
                    <a:pt x="674" y="116"/>
                  </a:lnTo>
                  <a:lnTo>
                    <a:pt x="660" y="192"/>
                  </a:lnTo>
                  <a:lnTo>
                    <a:pt x="0" y="75"/>
                  </a:lnTo>
                  <a:lnTo>
                    <a:pt x="1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25" name="Freeform 111"/>
            <p:cNvSpPr>
              <a:spLocks/>
            </p:cNvSpPr>
            <p:nvPr/>
          </p:nvSpPr>
          <p:spPr bwMode="ltGray">
            <a:xfrm>
              <a:off x="1822" y="921"/>
              <a:ext cx="667" cy="247"/>
            </a:xfrm>
            <a:custGeom>
              <a:avLst/>
              <a:gdLst/>
              <a:ahLst/>
              <a:cxnLst>
                <a:cxn ang="0">
                  <a:pos x="20" y="0"/>
                </a:cxn>
                <a:cxn ang="0">
                  <a:pos x="667" y="173"/>
                </a:cxn>
                <a:cxn ang="0">
                  <a:pos x="647" y="247"/>
                </a:cxn>
                <a:cxn ang="0">
                  <a:pos x="0" y="74"/>
                </a:cxn>
                <a:cxn ang="0">
                  <a:pos x="20" y="0"/>
                </a:cxn>
              </a:cxnLst>
              <a:rect l="0" t="0" r="r" b="b"/>
              <a:pathLst>
                <a:path w="667" h="247">
                  <a:moveTo>
                    <a:pt x="20" y="0"/>
                  </a:moveTo>
                  <a:lnTo>
                    <a:pt x="667" y="173"/>
                  </a:lnTo>
                  <a:lnTo>
                    <a:pt x="647" y="247"/>
                  </a:lnTo>
                  <a:lnTo>
                    <a:pt x="0" y="74"/>
                  </a:lnTo>
                  <a:lnTo>
                    <a:pt x="20"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26" name="Freeform 112"/>
            <p:cNvSpPr>
              <a:spLocks/>
            </p:cNvSpPr>
            <p:nvPr/>
          </p:nvSpPr>
          <p:spPr bwMode="ltGray">
            <a:xfrm>
              <a:off x="1787" y="1027"/>
              <a:ext cx="655" cy="301"/>
            </a:xfrm>
            <a:custGeom>
              <a:avLst/>
              <a:gdLst/>
              <a:ahLst/>
              <a:cxnLst>
                <a:cxn ang="0">
                  <a:pos x="26" y="0"/>
                </a:cxn>
                <a:cxn ang="0">
                  <a:pos x="655" y="229"/>
                </a:cxn>
                <a:cxn ang="0">
                  <a:pos x="629" y="301"/>
                </a:cxn>
                <a:cxn ang="0">
                  <a:pos x="0" y="72"/>
                </a:cxn>
                <a:cxn ang="0">
                  <a:pos x="26" y="0"/>
                </a:cxn>
              </a:cxnLst>
              <a:rect l="0" t="0" r="r" b="b"/>
              <a:pathLst>
                <a:path w="655" h="301">
                  <a:moveTo>
                    <a:pt x="26" y="0"/>
                  </a:moveTo>
                  <a:lnTo>
                    <a:pt x="655" y="229"/>
                  </a:lnTo>
                  <a:lnTo>
                    <a:pt x="629" y="301"/>
                  </a:lnTo>
                  <a:lnTo>
                    <a:pt x="0" y="72"/>
                  </a:lnTo>
                  <a:lnTo>
                    <a:pt x="26"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27" name="Freeform 113"/>
            <p:cNvSpPr>
              <a:spLocks/>
            </p:cNvSpPr>
            <p:nvPr/>
          </p:nvSpPr>
          <p:spPr bwMode="ltGray">
            <a:xfrm>
              <a:off x="1742" y="1130"/>
              <a:ext cx="639" cy="353"/>
            </a:xfrm>
            <a:custGeom>
              <a:avLst/>
              <a:gdLst/>
              <a:ahLst/>
              <a:cxnLst>
                <a:cxn ang="0">
                  <a:pos x="32" y="0"/>
                </a:cxn>
                <a:cxn ang="0">
                  <a:pos x="639" y="283"/>
                </a:cxn>
                <a:cxn ang="0">
                  <a:pos x="606" y="353"/>
                </a:cxn>
                <a:cxn ang="0">
                  <a:pos x="0" y="70"/>
                </a:cxn>
                <a:cxn ang="0">
                  <a:pos x="32" y="0"/>
                </a:cxn>
              </a:cxnLst>
              <a:rect l="0" t="0" r="r" b="b"/>
              <a:pathLst>
                <a:path w="639" h="353">
                  <a:moveTo>
                    <a:pt x="32" y="0"/>
                  </a:moveTo>
                  <a:lnTo>
                    <a:pt x="639" y="283"/>
                  </a:lnTo>
                  <a:lnTo>
                    <a:pt x="606" y="353"/>
                  </a:lnTo>
                  <a:lnTo>
                    <a:pt x="0" y="70"/>
                  </a:lnTo>
                  <a:lnTo>
                    <a:pt x="32"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28" name="Freeform 114"/>
            <p:cNvSpPr>
              <a:spLocks/>
            </p:cNvSpPr>
            <p:nvPr/>
          </p:nvSpPr>
          <p:spPr bwMode="ltGray">
            <a:xfrm>
              <a:off x="1689" y="1230"/>
              <a:ext cx="617" cy="400"/>
            </a:xfrm>
            <a:custGeom>
              <a:avLst/>
              <a:gdLst/>
              <a:ahLst/>
              <a:cxnLst>
                <a:cxn ang="0">
                  <a:pos x="37" y="0"/>
                </a:cxn>
                <a:cxn ang="0">
                  <a:pos x="617" y="334"/>
                </a:cxn>
                <a:cxn ang="0">
                  <a:pos x="579" y="400"/>
                </a:cxn>
                <a:cxn ang="0">
                  <a:pos x="0" y="66"/>
                </a:cxn>
                <a:cxn ang="0">
                  <a:pos x="37" y="0"/>
                </a:cxn>
              </a:cxnLst>
              <a:rect l="0" t="0" r="r" b="b"/>
              <a:pathLst>
                <a:path w="617" h="400">
                  <a:moveTo>
                    <a:pt x="37" y="0"/>
                  </a:moveTo>
                  <a:lnTo>
                    <a:pt x="617" y="334"/>
                  </a:lnTo>
                  <a:lnTo>
                    <a:pt x="579" y="400"/>
                  </a:lnTo>
                  <a:lnTo>
                    <a:pt x="0" y="66"/>
                  </a:lnTo>
                  <a:lnTo>
                    <a:pt x="3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29" name="Freeform 115"/>
            <p:cNvSpPr>
              <a:spLocks/>
            </p:cNvSpPr>
            <p:nvPr/>
          </p:nvSpPr>
          <p:spPr bwMode="ltGray">
            <a:xfrm>
              <a:off x="1627" y="1325"/>
              <a:ext cx="592" cy="446"/>
            </a:xfrm>
            <a:custGeom>
              <a:avLst/>
              <a:gdLst/>
              <a:ahLst/>
              <a:cxnLst>
                <a:cxn ang="0">
                  <a:pos x="44" y="0"/>
                </a:cxn>
                <a:cxn ang="0">
                  <a:pos x="592" y="383"/>
                </a:cxn>
                <a:cxn ang="0">
                  <a:pos x="548" y="446"/>
                </a:cxn>
                <a:cxn ang="0">
                  <a:pos x="0" y="62"/>
                </a:cxn>
                <a:cxn ang="0">
                  <a:pos x="44" y="0"/>
                </a:cxn>
              </a:cxnLst>
              <a:rect l="0" t="0" r="r" b="b"/>
              <a:pathLst>
                <a:path w="592" h="446">
                  <a:moveTo>
                    <a:pt x="44" y="0"/>
                  </a:moveTo>
                  <a:lnTo>
                    <a:pt x="592" y="383"/>
                  </a:lnTo>
                  <a:lnTo>
                    <a:pt x="548" y="446"/>
                  </a:lnTo>
                  <a:lnTo>
                    <a:pt x="0" y="62"/>
                  </a:lnTo>
                  <a:lnTo>
                    <a:pt x="4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30" name="Freeform 116"/>
            <p:cNvSpPr>
              <a:spLocks/>
            </p:cNvSpPr>
            <p:nvPr/>
          </p:nvSpPr>
          <p:spPr bwMode="ltGray">
            <a:xfrm>
              <a:off x="1558" y="1414"/>
              <a:ext cx="562" cy="489"/>
            </a:xfrm>
            <a:custGeom>
              <a:avLst/>
              <a:gdLst/>
              <a:ahLst/>
              <a:cxnLst>
                <a:cxn ang="0">
                  <a:pos x="49" y="0"/>
                </a:cxn>
                <a:cxn ang="0">
                  <a:pos x="562" y="430"/>
                </a:cxn>
                <a:cxn ang="0">
                  <a:pos x="511" y="489"/>
                </a:cxn>
                <a:cxn ang="0">
                  <a:pos x="0" y="58"/>
                </a:cxn>
                <a:cxn ang="0">
                  <a:pos x="49" y="0"/>
                </a:cxn>
              </a:cxnLst>
              <a:rect l="0" t="0" r="r" b="b"/>
              <a:pathLst>
                <a:path w="562" h="489">
                  <a:moveTo>
                    <a:pt x="49" y="0"/>
                  </a:moveTo>
                  <a:lnTo>
                    <a:pt x="562" y="430"/>
                  </a:lnTo>
                  <a:lnTo>
                    <a:pt x="511" y="489"/>
                  </a:lnTo>
                  <a:lnTo>
                    <a:pt x="0" y="58"/>
                  </a:lnTo>
                  <a:lnTo>
                    <a:pt x="4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31" name="Freeform 117"/>
            <p:cNvSpPr>
              <a:spLocks/>
            </p:cNvSpPr>
            <p:nvPr/>
          </p:nvSpPr>
          <p:spPr bwMode="ltGray">
            <a:xfrm>
              <a:off x="1480" y="1498"/>
              <a:ext cx="529" cy="527"/>
            </a:xfrm>
            <a:custGeom>
              <a:avLst/>
              <a:gdLst/>
              <a:ahLst/>
              <a:cxnLst>
                <a:cxn ang="0">
                  <a:pos x="56" y="0"/>
                </a:cxn>
                <a:cxn ang="0">
                  <a:pos x="529" y="473"/>
                </a:cxn>
                <a:cxn ang="0">
                  <a:pos x="474" y="527"/>
                </a:cxn>
                <a:cxn ang="0">
                  <a:pos x="0" y="54"/>
                </a:cxn>
                <a:cxn ang="0">
                  <a:pos x="56" y="0"/>
                </a:cxn>
              </a:cxnLst>
              <a:rect l="0" t="0" r="r" b="b"/>
              <a:pathLst>
                <a:path w="529" h="527">
                  <a:moveTo>
                    <a:pt x="56" y="0"/>
                  </a:moveTo>
                  <a:lnTo>
                    <a:pt x="529" y="473"/>
                  </a:lnTo>
                  <a:lnTo>
                    <a:pt x="474" y="527"/>
                  </a:lnTo>
                  <a:lnTo>
                    <a:pt x="0" y="54"/>
                  </a:lnTo>
                  <a:lnTo>
                    <a:pt x="56"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32" name="Freeform 118"/>
            <p:cNvSpPr>
              <a:spLocks/>
            </p:cNvSpPr>
            <p:nvPr/>
          </p:nvSpPr>
          <p:spPr bwMode="ltGray">
            <a:xfrm>
              <a:off x="1397" y="1574"/>
              <a:ext cx="490" cy="562"/>
            </a:xfrm>
            <a:custGeom>
              <a:avLst/>
              <a:gdLst/>
              <a:ahLst/>
              <a:cxnLst>
                <a:cxn ang="0">
                  <a:pos x="59" y="0"/>
                </a:cxn>
                <a:cxn ang="0">
                  <a:pos x="490" y="513"/>
                </a:cxn>
                <a:cxn ang="0">
                  <a:pos x="430" y="562"/>
                </a:cxn>
                <a:cxn ang="0">
                  <a:pos x="0" y="51"/>
                </a:cxn>
                <a:cxn ang="0">
                  <a:pos x="59" y="0"/>
                </a:cxn>
              </a:cxnLst>
              <a:rect l="0" t="0" r="r" b="b"/>
              <a:pathLst>
                <a:path w="490" h="562">
                  <a:moveTo>
                    <a:pt x="59" y="0"/>
                  </a:moveTo>
                  <a:lnTo>
                    <a:pt x="490" y="513"/>
                  </a:lnTo>
                  <a:lnTo>
                    <a:pt x="430" y="562"/>
                  </a:lnTo>
                  <a:lnTo>
                    <a:pt x="0" y="51"/>
                  </a:lnTo>
                  <a:lnTo>
                    <a:pt x="5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33" name="Freeform 119"/>
            <p:cNvSpPr>
              <a:spLocks/>
            </p:cNvSpPr>
            <p:nvPr/>
          </p:nvSpPr>
          <p:spPr bwMode="ltGray">
            <a:xfrm>
              <a:off x="1308" y="1644"/>
              <a:ext cx="446" cy="593"/>
            </a:xfrm>
            <a:custGeom>
              <a:avLst/>
              <a:gdLst/>
              <a:ahLst/>
              <a:cxnLst>
                <a:cxn ang="0">
                  <a:pos x="64" y="0"/>
                </a:cxn>
                <a:cxn ang="0">
                  <a:pos x="446" y="548"/>
                </a:cxn>
                <a:cxn ang="0">
                  <a:pos x="384" y="593"/>
                </a:cxn>
                <a:cxn ang="0">
                  <a:pos x="0" y="45"/>
                </a:cxn>
                <a:cxn ang="0">
                  <a:pos x="64" y="0"/>
                </a:cxn>
              </a:cxnLst>
              <a:rect l="0" t="0" r="r" b="b"/>
              <a:pathLst>
                <a:path w="446" h="593">
                  <a:moveTo>
                    <a:pt x="64" y="0"/>
                  </a:moveTo>
                  <a:lnTo>
                    <a:pt x="446" y="548"/>
                  </a:lnTo>
                  <a:lnTo>
                    <a:pt x="384" y="593"/>
                  </a:lnTo>
                  <a:lnTo>
                    <a:pt x="0" y="45"/>
                  </a:lnTo>
                  <a:lnTo>
                    <a:pt x="6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34" name="Freeform 120"/>
            <p:cNvSpPr>
              <a:spLocks/>
            </p:cNvSpPr>
            <p:nvPr/>
          </p:nvSpPr>
          <p:spPr bwMode="ltGray">
            <a:xfrm>
              <a:off x="1214" y="1707"/>
              <a:ext cx="401" cy="618"/>
            </a:xfrm>
            <a:custGeom>
              <a:avLst/>
              <a:gdLst/>
              <a:ahLst/>
              <a:cxnLst>
                <a:cxn ang="0">
                  <a:pos x="66" y="0"/>
                </a:cxn>
                <a:cxn ang="0">
                  <a:pos x="401" y="579"/>
                </a:cxn>
                <a:cxn ang="0">
                  <a:pos x="334" y="618"/>
                </a:cxn>
                <a:cxn ang="0">
                  <a:pos x="0" y="38"/>
                </a:cxn>
                <a:cxn ang="0">
                  <a:pos x="66" y="0"/>
                </a:cxn>
              </a:cxnLst>
              <a:rect l="0" t="0" r="r" b="b"/>
              <a:pathLst>
                <a:path w="401" h="618">
                  <a:moveTo>
                    <a:pt x="66" y="0"/>
                  </a:moveTo>
                  <a:lnTo>
                    <a:pt x="401" y="579"/>
                  </a:lnTo>
                  <a:lnTo>
                    <a:pt x="334" y="618"/>
                  </a:lnTo>
                  <a:lnTo>
                    <a:pt x="0" y="38"/>
                  </a:lnTo>
                  <a:lnTo>
                    <a:pt x="66"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35" name="Freeform 121"/>
            <p:cNvSpPr>
              <a:spLocks/>
            </p:cNvSpPr>
            <p:nvPr/>
          </p:nvSpPr>
          <p:spPr bwMode="ltGray">
            <a:xfrm>
              <a:off x="1115" y="1760"/>
              <a:ext cx="353" cy="640"/>
            </a:xfrm>
            <a:custGeom>
              <a:avLst/>
              <a:gdLst/>
              <a:ahLst/>
              <a:cxnLst>
                <a:cxn ang="0">
                  <a:pos x="69" y="0"/>
                </a:cxn>
                <a:cxn ang="0">
                  <a:pos x="353" y="607"/>
                </a:cxn>
                <a:cxn ang="0">
                  <a:pos x="282" y="640"/>
                </a:cxn>
                <a:cxn ang="0">
                  <a:pos x="0" y="33"/>
                </a:cxn>
                <a:cxn ang="0">
                  <a:pos x="69" y="0"/>
                </a:cxn>
              </a:cxnLst>
              <a:rect l="0" t="0" r="r" b="b"/>
              <a:pathLst>
                <a:path w="353" h="640">
                  <a:moveTo>
                    <a:pt x="69" y="0"/>
                  </a:moveTo>
                  <a:lnTo>
                    <a:pt x="353" y="607"/>
                  </a:lnTo>
                  <a:lnTo>
                    <a:pt x="282" y="640"/>
                  </a:lnTo>
                  <a:lnTo>
                    <a:pt x="0" y="33"/>
                  </a:lnTo>
                  <a:lnTo>
                    <a:pt x="6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36" name="Freeform 122"/>
            <p:cNvSpPr>
              <a:spLocks/>
            </p:cNvSpPr>
            <p:nvPr/>
          </p:nvSpPr>
          <p:spPr bwMode="ltGray">
            <a:xfrm>
              <a:off x="1012" y="1806"/>
              <a:ext cx="301" cy="656"/>
            </a:xfrm>
            <a:custGeom>
              <a:avLst/>
              <a:gdLst/>
              <a:ahLst/>
              <a:cxnLst>
                <a:cxn ang="0">
                  <a:pos x="72" y="0"/>
                </a:cxn>
                <a:cxn ang="0">
                  <a:pos x="301" y="629"/>
                </a:cxn>
                <a:cxn ang="0">
                  <a:pos x="228" y="656"/>
                </a:cxn>
                <a:cxn ang="0">
                  <a:pos x="0" y="27"/>
                </a:cxn>
                <a:cxn ang="0">
                  <a:pos x="72" y="0"/>
                </a:cxn>
              </a:cxnLst>
              <a:rect l="0" t="0" r="r" b="b"/>
              <a:pathLst>
                <a:path w="301" h="656">
                  <a:moveTo>
                    <a:pt x="72" y="0"/>
                  </a:moveTo>
                  <a:lnTo>
                    <a:pt x="301" y="629"/>
                  </a:lnTo>
                  <a:lnTo>
                    <a:pt x="228" y="656"/>
                  </a:lnTo>
                  <a:lnTo>
                    <a:pt x="0" y="27"/>
                  </a:lnTo>
                  <a:lnTo>
                    <a:pt x="72"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37" name="Freeform 123"/>
            <p:cNvSpPr>
              <a:spLocks/>
            </p:cNvSpPr>
            <p:nvPr/>
          </p:nvSpPr>
          <p:spPr bwMode="ltGray">
            <a:xfrm>
              <a:off x="906" y="1844"/>
              <a:ext cx="248" cy="666"/>
            </a:xfrm>
            <a:custGeom>
              <a:avLst/>
              <a:gdLst/>
              <a:ahLst/>
              <a:cxnLst>
                <a:cxn ang="0">
                  <a:pos x="74" y="0"/>
                </a:cxn>
                <a:cxn ang="0">
                  <a:pos x="248" y="646"/>
                </a:cxn>
                <a:cxn ang="0">
                  <a:pos x="173" y="666"/>
                </a:cxn>
                <a:cxn ang="0">
                  <a:pos x="0" y="18"/>
                </a:cxn>
                <a:cxn ang="0">
                  <a:pos x="74" y="0"/>
                </a:cxn>
              </a:cxnLst>
              <a:rect l="0" t="0" r="r" b="b"/>
              <a:pathLst>
                <a:path w="248" h="666">
                  <a:moveTo>
                    <a:pt x="74" y="0"/>
                  </a:moveTo>
                  <a:lnTo>
                    <a:pt x="248" y="646"/>
                  </a:lnTo>
                  <a:lnTo>
                    <a:pt x="173" y="666"/>
                  </a:lnTo>
                  <a:lnTo>
                    <a:pt x="0" y="18"/>
                  </a:lnTo>
                  <a:lnTo>
                    <a:pt x="7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38" name="Freeform 124"/>
            <p:cNvSpPr>
              <a:spLocks/>
            </p:cNvSpPr>
            <p:nvPr/>
          </p:nvSpPr>
          <p:spPr bwMode="ltGray">
            <a:xfrm>
              <a:off x="798" y="1870"/>
              <a:ext cx="192" cy="673"/>
            </a:xfrm>
            <a:custGeom>
              <a:avLst/>
              <a:gdLst/>
              <a:ahLst/>
              <a:cxnLst>
                <a:cxn ang="0">
                  <a:pos x="76" y="0"/>
                </a:cxn>
                <a:cxn ang="0">
                  <a:pos x="192" y="660"/>
                </a:cxn>
                <a:cxn ang="0">
                  <a:pos x="116" y="673"/>
                </a:cxn>
                <a:cxn ang="0">
                  <a:pos x="0" y="13"/>
                </a:cxn>
                <a:cxn ang="0">
                  <a:pos x="76" y="0"/>
                </a:cxn>
              </a:cxnLst>
              <a:rect l="0" t="0" r="r" b="b"/>
              <a:pathLst>
                <a:path w="192" h="673">
                  <a:moveTo>
                    <a:pt x="76" y="0"/>
                  </a:moveTo>
                  <a:lnTo>
                    <a:pt x="192" y="660"/>
                  </a:lnTo>
                  <a:lnTo>
                    <a:pt x="116" y="673"/>
                  </a:lnTo>
                  <a:lnTo>
                    <a:pt x="0" y="13"/>
                  </a:lnTo>
                  <a:lnTo>
                    <a:pt x="76"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39" name="Freeform 125"/>
            <p:cNvSpPr>
              <a:spLocks/>
            </p:cNvSpPr>
            <p:nvPr/>
          </p:nvSpPr>
          <p:spPr bwMode="ltGray">
            <a:xfrm>
              <a:off x="688" y="1888"/>
              <a:ext cx="136" cy="673"/>
            </a:xfrm>
            <a:custGeom>
              <a:avLst/>
              <a:gdLst/>
              <a:ahLst/>
              <a:cxnLst>
                <a:cxn ang="0">
                  <a:pos x="77" y="0"/>
                </a:cxn>
                <a:cxn ang="0">
                  <a:pos x="136" y="667"/>
                </a:cxn>
                <a:cxn ang="0">
                  <a:pos x="58" y="673"/>
                </a:cxn>
                <a:cxn ang="0">
                  <a:pos x="0" y="7"/>
                </a:cxn>
                <a:cxn ang="0">
                  <a:pos x="77" y="0"/>
                </a:cxn>
              </a:cxnLst>
              <a:rect l="0" t="0" r="r" b="b"/>
              <a:pathLst>
                <a:path w="136" h="673">
                  <a:moveTo>
                    <a:pt x="77" y="0"/>
                  </a:moveTo>
                  <a:lnTo>
                    <a:pt x="136" y="667"/>
                  </a:lnTo>
                  <a:lnTo>
                    <a:pt x="58" y="673"/>
                  </a:lnTo>
                  <a:lnTo>
                    <a:pt x="0" y="7"/>
                  </a:lnTo>
                  <a:lnTo>
                    <a:pt x="7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40" name="Rectangle 126"/>
            <p:cNvSpPr>
              <a:spLocks noChangeArrowheads="1"/>
            </p:cNvSpPr>
            <p:nvPr/>
          </p:nvSpPr>
          <p:spPr bwMode="ltGray">
            <a:xfrm>
              <a:off x="578" y="1896"/>
              <a:ext cx="77" cy="670"/>
            </a:xfrm>
            <a:prstGeom prst="rect">
              <a:avLst/>
            </a:prstGeom>
            <a:grpFill/>
            <a:ln w="0">
              <a:noFill/>
              <a:miter lim="800000"/>
              <a:headEnd/>
              <a:tailEnd/>
            </a:ln>
          </p:spPr>
          <p:txBody>
            <a:bodyPr/>
            <a:lstStyle/>
            <a:p>
              <a:pPr fontAlgn="auto">
                <a:spcBef>
                  <a:spcPts val="0"/>
                </a:spcBef>
                <a:spcAft>
                  <a:spcPts val="0"/>
                </a:spcAft>
                <a:defRPr/>
              </a:pPr>
              <a:endParaRPr lang="en-US">
                <a:latin typeface="+mn-lt"/>
              </a:endParaRPr>
            </a:p>
          </p:txBody>
        </p:sp>
        <p:sp>
          <p:nvSpPr>
            <p:cNvPr id="41" name="Freeform 127"/>
            <p:cNvSpPr>
              <a:spLocks/>
            </p:cNvSpPr>
            <p:nvPr/>
          </p:nvSpPr>
          <p:spPr bwMode="ltGray">
            <a:xfrm>
              <a:off x="410" y="1889"/>
              <a:ext cx="135" cy="673"/>
            </a:xfrm>
            <a:custGeom>
              <a:avLst/>
              <a:gdLst/>
              <a:ahLst/>
              <a:cxnLst>
                <a:cxn ang="0">
                  <a:pos x="59" y="0"/>
                </a:cxn>
                <a:cxn ang="0">
                  <a:pos x="135" y="7"/>
                </a:cxn>
                <a:cxn ang="0">
                  <a:pos x="76" y="673"/>
                </a:cxn>
                <a:cxn ang="0">
                  <a:pos x="0" y="666"/>
                </a:cxn>
                <a:cxn ang="0">
                  <a:pos x="59" y="0"/>
                </a:cxn>
              </a:cxnLst>
              <a:rect l="0" t="0" r="r" b="b"/>
              <a:pathLst>
                <a:path w="135" h="673">
                  <a:moveTo>
                    <a:pt x="59" y="0"/>
                  </a:moveTo>
                  <a:lnTo>
                    <a:pt x="135" y="7"/>
                  </a:lnTo>
                  <a:lnTo>
                    <a:pt x="76" y="673"/>
                  </a:lnTo>
                  <a:lnTo>
                    <a:pt x="0" y="666"/>
                  </a:lnTo>
                  <a:lnTo>
                    <a:pt x="5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42" name="Freeform 128"/>
            <p:cNvSpPr>
              <a:spLocks/>
            </p:cNvSpPr>
            <p:nvPr/>
          </p:nvSpPr>
          <p:spPr bwMode="ltGray">
            <a:xfrm>
              <a:off x="243" y="1872"/>
              <a:ext cx="192" cy="672"/>
            </a:xfrm>
            <a:custGeom>
              <a:avLst/>
              <a:gdLst/>
              <a:ahLst/>
              <a:cxnLst>
                <a:cxn ang="0">
                  <a:pos x="117" y="0"/>
                </a:cxn>
                <a:cxn ang="0">
                  <a:pos x="192" y="13"/>
                </a:cxn>
                <a:cxn ang="0">
                  <a:pos x="76" y="672"/>
                </a:cxn>
                <a:cxn ang="0">
                  <a:pos x="0" y="659"/>
                </a:cxn>
                <a:cxn ang="0">
                  <a:pos x="117" y="0"/>
                </a:cxn>
              </a:cxnLst>
              <a:rect l="0" t="0" r="r" b="b"/>
              <a:pathLst>
                <a:path w="192" h="672">
                  <a:moveTo>
                    <a:pt x="117" y="0"/>
                  </a:moveTo>
                  <a:lnTo>
                    <a:pt x="192" y="13"/>
                  </a:lnTo>
                  <a:lnTo>
                    <a:pt x="76" y="672"/>
                  </a:lnTo>
                  <a:lnTo>
                    <a:pt x="0" y="659"/>
                  </a:lnTo>
                  <a:lnTo>
                    <a:pt x="11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43" name="Freeform 129"/>
            <p:cNvSpPr>
              <a:spLocks/>
            </p:cNvSpPr>
            <p:nvPr/>
          </p:nvSpPr>
          <p:spPr bwMode="ltGray">
            <a:xfrm>
              <a:off x="80" y="1845"/>
              <a:ext cx="247" cy="666"/>
            </a:xfrm>
            <a:custGeom>
              <a:avLst/>
              <a:gdLst/>
              <a:ahLst/>
              <a:cxnLst>
                <a:cxn ang="0">
                  <a:pos x="172" y="0"/>
                </a:cxn>
                <a:cxn ang="0">
                  <a:pos x="247" y="20"/>
                </a:cxn>
                <a:cxn ang="0">
                  <a:pos x="74" y="666"/>
                </a:cxn>
                <a:cxn ang="0">
                  <a:pos x="0" y="646"/>
                </a:cxn>
                <a:cxn ang="0">
                  <a:pos x="172" y="0"/>
                </a:cxn>
              </a:cxnLst>
              <a:rect l="0" t="0" r="r" b="b"/>
              <a:pathLst>
                <a:path w="247" h="666">
                  <a:moveTo>
                    <a:pt x="172" y="0"/>
                  </a:moveTo>
                  <a:lnTo>
                    <a:pt x="247" y="20"/>
                  </a:lnTo>
                  <a:lnTo>
                    <a:pt x="74" y="666"/>
                  </a:lnTo>
                  <a:lnTo>
                    <a:pt x="0" y="646"/>
                  </a:lnTo>
                  <a:lnTo>
                    <a:pt x="172"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44" name="Freeform 130"/>
            <p:cNvSpPr>
              <a:spLocks/>
            </p:cNvSpPr>
            <p:nvPr/>
          </p:nvSpPr>
          <p:spPr bwMode="ltGray">
            <a:xfrm>
              <a:off x="-80" y="1808"/>
              <a:ext cx="301" cy="656"/>
            </a:xfrm>
            <a:custGeom>
              <a:avLst/>
              <a:gdLst/>
              <a:ahLst/>
              <a:cxnLst>
                <a:cxn ang="0">
                  <a:pos x="229" y="0"/>
                </a:cxn>
                <a:cxn ang="0">
                  <a:pos x="301" y="27"/>
                </a:cxn>
                <a:cxn ang="0">
                  <a:pos x="72" y="656"/>
                </a:cxn>
                <a:cxn ang="0">
                  <a:pos x="0" y="629"/>
                </a:cxn>
                <a:cxn ang="0">
                  <a:pos x="229" y="0"/>
                </a:cxn>
              </a:cxnLst>
              <a:rect l="0" t="0" r="r" b="b"/>
              <a:pathLst>
                <a:path w="301" h="656">
                  <a:moveTo>
                    <a:pt x="229" y="0"/>
                  </a:moveTo>
                  <a:lnTo>
                    <a:pt x="301" y="27"/>
                  </a:lnTo>
                  <a:lnTo>
                    <a:pt x="72" y="656"/>
                  </a:lnTo>
                  <a:lnTo>
                    <a:pt x="0" y="629"/>
                  </a:lnTo>
                  <a:lnTo>
                    <a:pt x="22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45" name="Freeform 131"/>
            <p:cNvSpPr>
              <a:spLocks/>
            </p:cNvSpPr>
            <p:nvPr/>
          </p:nvSpPr>
          <p:spPr bwMode="ltGray">
            <a:xfrm>
              <a:off x="-42" y="1764"/>
              <a:ext cx="160" cy="377"/>
            </a:xfrm>
            <a:custGeom>
              <a:avLst/>
              <a:gdLst>
                <a:gd name="connsiteX0" fmla="*/ 283 w 353"/>
                <a:gd name="connsiteY0" fmla="*/ 0 h 639"/>
                <a:gd name="connsiteX1" fmla="*/ 353 w 353"/>
                <a:gd name="connsiteY1" fmla="*/ 33 h 639"/>
                <a:gd name="connsiteX2" fmla="*/ 70 w 353"/>
                <a:gd name="connsiteY2" fmla="*/ 639 h 639"/>
                <a:gd name="connsiteX3" fmla="*/ 0 w 353"/>
                <a:gd name="connsiteY3" fmla="*/ 606 h 639"/>
                <a:gd name="connsiteX4" fmla="*/ 193 w 353"/>
                <a:gd name="connsiteY4" fmla="*/ 193 h 639"/>
                <a:gd name="connsiteX5" fmla="*/ 283 w 353"/>
                <a:gd name="connsiteY5" fmla="*/ 0 h 639"/>
                <a:gd name="connsiteX0" fmla="*/ 283 w 353"/>
                <a:gd name="connsiteY0" fmla="*/ 0 h 639"/>
                <a:gd name="connsiteX1" fmla="*/ 353 w 353"/>
                <a:gd name="connsiteY1" fmla="*/ 33 h 639"/>
                <a:gd name="connsiteX2" fmla="*/ 193 w 353"/>
                <a:gd name="connsiteY2" fmla="*/ 377 h 639"/>
                <a:gd name="connsiteX3" fmla="*/ 70 w 353"/>
                <a:gd name="connsiteY3" fmla="*/ 639 h 639"/>
                <a:gd name="connsiteX4" fmla="*/ 0 w 353"/>
                <a:gd name="connsiteY4" fmla="*/ 606 h 639"/>
                <a:gd name="connsiteX5" fmla="*/ 193 w 353"/>
                <a:gd name="connsiteY5" fmla="*/ 193 h 639"/>
                <a:gd name="connsiteX6" fmla="*/ 283 w 353"/>
                <a:gd name="connsiteY6" fmla="*/ 0 h 639"/>
                <a:gd name="connsiteX0" fmla="*/ 283 w 353"/>
                <a:gd name="connsiteY0" fmla="*/ 0 h 606"/>
                <a:gd name="connsiteX1" fmla="*/ 353 w 353"/>
                <a:gd name="connsiteY1" fmla="*/ 33 h 606"/>
                <a:gd name="connsiteX2" fmla="*/ 193 w 353"/>
                <a:gd name="connsiteY2" fmla="*/ 377 h 606"/>
                <a:gd name="connsiteX3" fmla="*/ 0 w 353"/>
                <a:gd name="connsiteY3" fmla="*/ 606 h 606"/>
                <a:gd name="connsiteX4" fmla="*/ 193 w 353"/>
                <a:gd name="connsiteY4" fmla="*/ 193 h 606"/>
                <a:gd name="connsiteX5" fmla="*/ 283 w 353"/>
                <a:gd name="connsiteY5" fmla="*/ 0 h 606"/>
                <a:gd name="connsiteX0" fmla="*/ 90 w 160"/>
                <a:gd name="connsiteY0" fmla="*/ 0 h 377"/>
                <a:gd name="connsiteX1" fmla="*/ 160 w 160"/>
                <a:gd name="connsiteY1" fmla="*/ 33 h 377"/>
                <a:gd name="connsiteX2" fmla="*/ 0 w 160"/>
                <a:gd name="connsiteY2" fmla="*/ 377 h 377"/>
                <a:gd name="connsiteX3" fmla="*/ 0 w 160"/>
                <a:gd name="connsiteY3" fmla="*/ 193 h 377"/>
                <a:gd name="connsiteX4" fmla="*/ 90 w 160"/>
                <a:gd name="connsiteY4" fmla="*/ 0 h 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 h="377">
                  <a:moveTo>
                    <a:pt x="90" y="0"/>
                  </a:moveTo>
                  <a:lnTo>
                    <a:pt x="160" y="33"/>
                  </a:lnTo>
                  <a:cubicBezTo>
                    <a:pt x="107" y="148"/>
                    <a:pt x="53" y="262"/>
                    <a:pt x="0" y="377"/>
                  </a:cubicBezTo>
                  <a:lnTo>
                    <a:pt x="0" y="193"/>
                  </a:lnTo>
                  <a:cubicBezTo>
                    <a:pt x="30" y="129"/>
                    <a:pt x="60" y="64"/>
                    <a:pt x="90" y="0"/>
                  </a:cubicBez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46" name="Freeform 132"/>
            <p:cNvSpPr>
              <a:spLocks/>
            </p:cNvSpPr>
            <p:nvPr/>
          </p:nvSpPr>
          <p:spPr bwMode="ltGray">
            <a:xfrm>
              <a:off x="-42" y="1714"/>
              <a:ext cx="60" cy="136"/>
            </a:xfrm>
            <a:custGeom>
              <a:avLst/>
              <a:gdLst>
                <a:gd name="connsiteX0" fmla="*/ 334 w 400"/>
                <a:gd name="connsiteY0" fmla="*/ 96 h 714"/>
                <a:gd name="connsiteX1" fmla="*/ 400 w 400"/>
                <a:gd name="connsiteY1" fmla="*/ 135 h 714"/>
                <a:gd name="connsiteX2" fmla="*/ 66 w 400"/>
                <a:gd name="connsiteY2" fmla="*/ 714 h 714"/>
                <a:gd name="connsiteX3" fmla="*/ 0 w 400"/>
                <a:gd name="connsiteY3" fmla="*/ 676 h 714"/>
                <a:gd name="connsiteX4" fmla="*/ 334 w 400"/>
                <a:gd name="connsiteY4" fmla="*/ 96 h 714"/>
                <a:gd name="connsiteX5" fmla="*/ 341 w 400"/>
                <a:gd name="connsiteY5" fmla="*/ 100 h 714"/>
                <a:gd name="connsiteX0" fmla="*/ 334 w 400"/>
                <a:gd name="connsiteY0" fmla="*/ 96 h 714"/>
                <a:gd name="connsiteX1" fmla="*/ 400 w 400"/>
                <a:gd name="connsiteY1" fmla="*/ 135 h 714"/>
                <a:gd name="connsiteX2" fmla="*/ 340 w 400"/>
                <a:gd name="connsiteY2" fmla="*/ 236 h 714"/>
                <a:gd name="connsiteX3" fmla="*/ 66 w 400"/>
                <a:gd name="connsiteY3" fmla="*/ 714 h 714"/>
                <a:gd name="connsiteX4" fmla="*/ 0 w 400"/>
                <a:gd name="connsiteY4" fmla="*/ 676 h 714"/>
                <a:gd name="connsiteX5" fmla="*/ 334 w 400"/>
                <a:gd name="connsiteY5" fmla="*/ 96 h 714"/>
                <a:gd name="connsiteX6" fmla="*/ 341 w 400"/>
                <a:gd name="connsiteY6" fmla="*/ 100 h 714"/>
                <a:gd name="connsiteX7" fmla="*/ 334 w 400"/>
                <a:gd name="connsiteY7" fmla="*/ 96 h 714"/>
                <a:gd name="connsiteX0" fmla="*/ 341 w 400"/>
                <a:gd name="connsiteY0" fmla="*/ 100 h 714"/>
                <a:gd name="connsiteX1" fmla="*/ 400 w 400"/>
                <a:gd name="connsiteY1" fmla="*/ 135 h 714"/>
                <a:gd name="connsiteX2" fmla="*/ 340 w 400"/>
                <a:gd name="connsiteY2" fmla="*/ 236 h 714"/>
                <a:gd name="connsiteX3" fmla="*/ 66 w 400"/>
                <a:gd name="connsiteY3" fmla="*/ 714 h 714"/>
                <a:gd name="connsiteX4" fmla="*/ 0 w 400"/>
                <a:gd name="connsiteY4" fmla="*/ 676 h 714"/>
                <a:gd name="connsiteX5" fmla="*/ 334 w 400"/>
                <a:gd name="connsiteY5" fmla="*/ 96 h 714"/>
                <a:gd name="connsiteX6" fmla="*/ 341 w 400"/>
                <a:gd name="connsiteY6" fmla="*/ 100 h 714"/>
                <a:gd name="connsiteX0" fmla="*/ 341 w 400"/>
                <a:gd name="connsiteY0" fmla="*/ 0 h 614"/>
                <a:gd name="connsiteX1" fmla="*/ 400 w 400"/>
                <a:gd name="connsiteY1" fmla="*/ 35 h 614"/>
                <a:gd name="connsiteX2" fmla="*/ 340 w 400"/>
                <a:gd name="connsiteY2" fmla="*/ 136 h 614"/>
                <a:gd name="connsiteX3" fmla="*/ 66 w 400"/>
                <a:gd name="connsiteY3" fmla="*/ 614 h 614"/>
                <a:gd name="connsiteX4" fmla="*/ 0 w 400"/>
                <a:gd name="connsiteY4" fmla="*/ 576 h 614"/>
                <a:gd name="connsiteX5" fmla="*/ 341 w 400"/>
                <a:gd name="connsiteY5" fmla="*/ 0 h 614"/>
                <a:gd name="connsiteX0" fmla="*/ 341 w 400"/>
                <a:gd name="connsiteY0" fmla="*/ 0 h 614"/>
                <a:gd name="connsiteX1" fmla="*/ 400 w 400"/>
                <a:gd name="connsiteY1" fmla="*/ 35 h 614"/>
                <a:gd name="connsiteX2" fmla="*/ 340 w 400"/>
                <a:gd name="connsiteY2" fmla="*/ 136 h 614"/>
                <a:gd name="connsiteX3" fmla="*/ 66 w 400"/>
                <a:gd name="connsiteY3" fmla="*/ 614 h 614"/>
                <a:gd name="connsiteX4" fmla="*/ 0 w 400"/>
                <a:gd name="connsiteY4" fmla="*/ 576 h 614"/>
                <a:gd name="connsiteX5" fmla="*/ 341 w 400"/>
                <a:gd name="connsiteY5" fmla="*/ 0 h 614"/>
                <a:gd name="connsiteX0" fmla="*/ 275 w 334"/>
                <a:gd name="connsiteY0" fmla="*/ 0 h 614"/>
                <a:gd name="connsiteX1" fmla="*/ 334 w 334"/>
                <a:gd name="connsiteY1" fmla="*/ 35 h 614"/>
                <a:gd name="connsiteX2" fmla="*/ 274 w 334"/>
                <a:gd name="connsiteY2" fmla="*/ 136 h 614"/>
                <a:gd name="connsiteX3" fmla="*/ 0 w 334"/>
                <a:gd name="connsiteY3" fmla="*/ 614 h 614"/>
                <a:gd name="connsiteX4" fmla="*/ 275 w 334"/>
                <a:gd name="connsiteY4" fmla="*/ 0 h 614"/>
                <a:gd name="connsiteX0" fmla="*/ 1 w 60"/>
                <a:gd name="connsiteY0" fmla="*/ 0 h 136"/>
                <a:gd name="connsiteX1" fmla="*/ 60 w 60"/>
                <a:gd name="connsiteY1" fmla="*/ 35 h 136"/>
                <a:gd name="connsiteX2" fmla="*/ 0 w 60"/>
                <a:gd name="connsiteY2" fmla="*/ 136 h 136"/>
                <a:gd name="connsiteX3" fmla="*/ 1 w 60"/>
                <a:gd name="connsiteY3" fmla="*/ 0 h 136"/>
              </a:gdLst>
              <a:ahLst/>
              <a:cxnLst>
                <a:cxn ang="0">
                  <a:pos x="connsiteX0" y="connsiteY0"/>
                </a:cxn>
                <a:cxn ang="0">
                  <a:pos x="connsiteX1" y="connsiteY1"/>
                </a:cxn>
                <a:cxn ang="0">
                  <a:pos x="connsiteX2" y="connsiteY2"/>
                </a:cxn>
                <a:cxn ang="0">
                  <a:pos x="connsiteX3" y="connsiteY3"/>
                </a:cxn>
              </a:cxnLst>
              <a:rect l="l" t="t" r="r" b="b"/>
              <a:pathLst>
                <a:path w="60" h="136">
                  <a:moveTo>
                    <a:pt x="1" y="0"/>
                  </a:moveTo>
                  <a:lnTo>
                    <a:pt x="60" y="35"/>
                  </a:lnTo>
                  <a:cubicBezTo>
                    <a:pt x="40" y="69"/>
                    <a:pt x="20" y="102"/>
                    <a:pt x="0" y="136"/>
                  </a:cubicBezTo>
                  <a:cubicBezTo>
                    <a:pt x="0" y="91"/>
                    <a:pt x="1" y="45"/>
                    <a:pt x="1" y="0"/>
                  </a:cubicBez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grpSp>
      <p:grpSp>
        <p:nvGrpSpPr>
          <p:cNvPr id="47" name="Group 21"/>
          <p:cNvGrpSpPr>
            <a:grpSpLocks/>
          </p:cNvGrpSpPr>
          <p:nvPr/>
        </p:nvGrpSpPr>
        <p:grpSpPr bwMode="auto">
          <a:xfrm rot="-1906589">
            <a:off x="3335338" y="1909763"/>
            <a:ext cx="6021387" cy="4829175"/>
            <a:chOff x="1761807" y="615248"/>
            <a:chExt cx="6021229" cy="4829684"/>
          </a:xfrm>
        </p:grpSpPr>
        <p:grpSp>
          <p:nvGrpSpPr>
            <p:cNvPr id="48" name="Group 42"/>
            <p:cNvGrpSpPr>
              <a:grpSpLocks/>
            </p:cNvGrpSpPr>
            <p:nvPr userDrawn="1"/>
          </p:nvGrpSpPr>
          <p:grpSpPr bwMode="auto">
            <a:xfrm>
              <a:off x="1761807" y="1695712"/>
              <a:ext cx="6021229" cy="3068566"/>
              <a:chOff x="1522575" y="779540"/>
              <a:chExt cx="6021229" cy="3068566"/>
            </a:xfrm>
          </p:grpSpPr>
          <p:sp>
            <p:nvSpPr>
              <p:cNvPr id="62" name="Freeform 21"/>
              <p:cNvSpPr/>
              <p:nvPr userDrawn="1"/>
            </p:nvSpPr>
            <p:spPr bwMode="grayWhite">
              <a:xfrm>
                <a:off x="1531435" y="783084"/>
                <a:ext cx="6012369" cy="3065022"/>
              </a:xfrm>
              <a:custGeom>
                <a:avLst/>
                <a:gdLst>
                  <a:gd name="connsiteX0" fmla="*/ 7435 w 6019800"/>
                  <a:gd name="connsiteY0" fmla="*/ 2798476 h 6019800"/>
                  <a:gd name="connsiteX1" fmla="*/ 3115681 w 6019800"/>
                  <a:gd name="connsiteY1" fmla="*/ 1859 h 6019800"/>
                  <a:gd name="connsiteX2" fmla="*/ 6019800 w 6019800"/>
                  <a:gd name="connsiteY2" fmla="*/ 3009907 h 6019800"/>
                  <a:gd name="connsiteX3" fmla="*/ 3009900 w 6019800"/>
                  <a:gd name="connsiteY3" fmla="*/ 3009900 h 6019800"/>
                  <a:gd name="connsiteX4" fmla="*/ 7435 w 6019800"/>
                  <a:gd name="connsiteY4" fmla="*/ 2798476 h 6019800"/>
                  <a:gd name="connsiteX0" fmla="*/ 7435 w 6019800"/>
                  <a:gd name="connsiteY0" fmla="*/ 2798476 h 6019800"/>
                  <a:gd name="connsiteX1" fmla="*/ 3115681 w 6019800"/>
                  <a:gd name="connsiteY1" fmla="*/ 1859 h 6019800"/>
                  <a:gd name="connsiteX2" fmla="*/ 6019800 w 6019800"/>
                  <a:gd name="connsiteY2" fmla="*/ 3009907 h 6019800"/>
                  <a:gd name="connsiteX0" fmla="*/ 0 w 6012369"/>
                  <a:gd name="connsiteY0" fmla="*/ 2853591 h 3065022"/>
                  <a:gd name="connsiteX1" fmla="*/ 3108246 w 6012369"/>
                  <a:gd name="connsiteY1" fmla="*/ 56974 h 3065022"/>
                  <a:gd name="connsiteX2" fmla="*/ 6012365 w 6012369"/>
                  <a:gd name="connsiteY2" fmla="*/ 3065022 h 3065022"/>
                  <a:gd name="connsiteX3" fmla="*/ 0 w 6012369"/>
                  <a:gd name="connsiteY3" fmla="*/ 2853591 h 3065022"/>
                  <a:gd name="connsiteX0" fmla="*/ 0 w 6012369"/>
                  <a:gd name="connsiteY0" fmla="*/ 2853591 h 3065022"/>
                  <a:gd name="connsiteX1" fmla="*/ 3108246 w 6012369"/>
                  <a:gd name="connsiteY1" fmla="*/ 56974 h 3065022"/>
                  <a:gd name="connsiteX2" fmla="*/ 6012365 w 6012369"/>
                  <a:gd name="connsiteY2" fmla="*/ 3065022 h 3065022"/>
                </a:gdLst>
                <a:ahLst/>
                <a:cxnLst>
                  <a:cxn ang="0">
                    <a:pos x="connsiteX0" y="connsiteY0"/>
                  </a:cxn>
                  <a:cxn ang="0">
                    <a:pos x="connsiteX1" y="connsiteY1"/>
                  </a:cxn>
                  <a:cxn ang="0">
                    <a:pos x="connsiteX2" y="connsiteY2"/>
                  </a:cxn>
                </a:cxnLst>
                <a:rect l="l" t="t" r="r" b="b"/>
                <a:pathLst>
                  <a:path w="6012369" h="3065022" stroke="0" extrusionOk="0">
                    <a:moveTo>
                      <a:pt x="0" y="2853591"/>
                    </a:moveTo>
                    <a:cubicBezTo>
                      <a:pt x="113874" y="1236440"/>
                      <a:pt x="1488093" y="0"/>
                      <a:pt x="3108246" y="56974"/>
                    </a:cubicBezTo>
                    <a:cubicBezTo>
                      <a:pt x="4728399" y="113948"/>
                      <a:pt x="6012369" y="1443867"/>
                      <a:pt x="6012365" y="3065022"/>
                    </a:cubicBezTo>
                    <a:lnTo>
                      <a:pt x="0" y="2853591"/>
                    </a:lnTo>
                    <a:close/>
                  </a:path>
                  <a:path w="6012369" h="3065022" fill="none">
                    <a:moveTo>
                      <a:pt x="0" y="2853591"/>
                    </a:moveTo>
                    <a:cubicBezTo>
                      <a:pt x="113874" y="1236440"/>
                      <a:pt x="1488093" y="0"/>
                      <a:pt x="3108246" y="56974"/>
                    </a:cubicBezTo>
                    <a:cubicBezTo>
                      <a:pt x="4728399" y="113948"/>
                      <a:pt x="6012369" y="1443867"/>
                      <a:pt x="6012365" y="3065022"/>
                    </a:cubicBezTo>
                  </a:path>
                </a:pathLst>
              </a:custGeom>
              <a:ln w="63500" cmpd="sng">
                <a:gradFill flip="none" rotWithShape="1">
                  <a:gsLst>
                    <a:gs pos="91000">
                      <a:srgbClr val="F8F8F8">
                        <a:alpha val="0"/>
                      </a:srgbClr>
                    </a:gs>
                    <a:gs pos="20000">
                      <a:srgbClr val="F8F8F8">
                        <a:alpha val="0"/>
                      </a:srgbClr>
                    </a:gs>
                    <a:gs pos="50000">
                      <a:srgbClr val="F8F8F8">
                        <a:alpha val="47000"/>
                      </a:srgbClr>
                    </a:gs>
                    <a:gs pos="80000">
                      <a:srgbClr val="F8F8F8">
                        <a:alpha val="13000"/>
                      </a:srgbClr>
                    </a:gs>
                    <a:gs pos="100000">
                      <a:srgbClr val="DDDDDD">
                        <a:alpha val="0"/>
                      </a:srgbClr>
                    </a:gs>
                  </a:gsLst>
                  <a:path path="circle">
                    <a:fillToRect l="50000" t="50000" r="50000" b="50000"/>
                  </a:path>
                  <a:tileRect/>
                </a:gradFill>
                <a:miter lim="800000"/>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3" name="Freeform 22"/>
              <p:cNvSpPr/>
              <p:nvPr userDrawn="1"/>
            </p:nvSpPr>
            <p:spPr bwMode="grayWhite">
              <a:xfrm>
                <a:off x="1522575" y="779540"/>
                <a:ext cx="6012369" cy="3065022"/>
              </a:xfrm>
              <a:custGeom>
                <a:avLst/>
                <a:gdLst>
                  <a:gd name="connsiteX0" fmla="*/ 7435 w 6019800"/>
                  <a:gd name="connsiteY0" fmla="*/ 2798476 h 6019800"/>
                  <a:gd name="connsiteX1" fmla="*/ 3115681 w 6019800"/>
                  <a:gd name="connsiteY1" fmla="*/ 1859 h 6019800"/>
                  <a:gd name="connsiteX2" fmla="*/ 6019800 w 6019800"/>
                  <a:gd name="connsiteY2" fmla="*/ 3009907 h 6019800"/>
                  <a:gd name="connsiteX3" fmla="*/ 3009900 w 6019800"/>
                  <a:gd name="connsiteY3" fmla="*/ 3009900 h 6019800"/>
                  <a:gd name="connsiteX4" fmla="*/ 7435 w 6019800"/>
                  <a:gd name="connsiteY4" fmla="*/ 2798476 h 6019800"/>
                  <a:gd name="connsiteX0" fmla="*/ 7435 w 6019800"/>
                  <a:gd name="connsiteY0" fmla="*/ 2798476 h 6019800"/>
                  <a:gd name="connsiteX1" fmla="*/ 3115681 w 6019800"/>
                  <a:gd name="connsiteY1" fmla="*/ 1859 h 6019800"/>
                  <a:gd name="connsiteX2" fmla="*/ 6019800 w 6019800"/>
                  <a:gd name="connsiteY2" fmla="*/ 3009907 h 6019800"/>
                  <a:gd name="connsiteX0" fmla="*/ 0 w 6012369"/>
                  <a:gd name="connsiteY0" fmla="*/ 2853591 h 3065022"/>
                  <a:gd name="connsiteX1" fmla="*/ 3108246 w 6012369"/>
                  <a:gd name="connsiteY1" fmla="*/ 56974 h 3065022"/>
                  <a:gd name="connsiteX2" fmla="*/ 6012365 w 6012369"/>
                  <a:gd name="connsiteY2" fmla="*/ 3065022 h 3065022"/>
                  <a:gd name="connsiteX3" fmla="*/ 0 w 6012369"/>
                  <a:gd name="connsiteY3" fmla="*/ 2853591 h 3065022"/>
                  <a:gd name="connsiteX0" fmla="*/ 0 w 6012369"/>
                  <a:gd name="connsiteY0" fmla="*/ 2853591 h 3065022"/>
                  <a:gd name="connsiteX1" fmla="*/ 3108246 w 6012369"/>
                  <a:gd name="connsiteY1" fmla="*/ 56974 h 3065022"/>
                  <a:gd name="connsiteX2" fmla="*/ 6012365 w 6012369"/>
                  <a:gd name="connsiteY2" fmla="*/ 3065022 h 3065022"/>
                </a:gdLst>
                <a:ahLst/>
                <a:cxnLst>
                  <a:cxn ang="0">
                    <a:pos x="connsiteX0" y="connsiteY0"/>
                  </a:cxn>
                  <a:cxn ang="0">
                    <a:pos x="connsiteX1" y="connsiteY1"/>
                  </a:cxn>
                  <a:cxn ang="0">
                    <a:pos x="connsiteX2" y="connsiteY2"/>
                  </a:cxn>
                </a:cxnLst>
                <a:rect l="l" t="t" r="r" b="b"/>
                <a:pathLst>
                  <a:path w="6012369" h="3065022" stroke="0" extrusionOk="0">
                    <a:moveTo>
                      <a:pt x="0" y="2853591"/>
                    </a:moveTo>
                    <a:cubicBezTo>
                      <a:pt x="113874" y="1236440"/>
                      <a:pt x="1488093" y="0"/>
                      <a:pt x="3108246" y="56974"/>
                    </a:cubicBezTo>
                    <a:cubicBezTo>
                      <a:pt x="4728399" y="113948"/>
                      <a:pt x="6012369" y="1443867"/>
                      <a:pt x="6012365" y="3065022"/>
                    </a:cubicBezTo>
                    <a:lnTo>
                      <a:pt x="0" y="2853591"/>
                    </a:lnTo>
                    <a:close/>
                  </a:path>
                  <a:path w="6012369" h="3065022" fill="none">
                    <a:moveTo>
                      <a:pt x="0" y="2853591"/>
                    </a:moveTo>
                    <a:cubicBezTo>
                      <a:pt x="113874" y="1236440"/>
                      <a:pt x="1488093" y="0"/>
                      <a:pt x="3108246" y="56974"/>
                    </a:cubicBezTo>
                    <a:cubicBezTo>
                      <a:pt x="4728399" y="113948"/>
                      <a:pt x="6012369" y="1443867"/>
                      <a:pt x="6012365" y="3065022"/>
                    </a:cubicBezTo>
                  </a:path>
                </a:pathLst>
              </a:custGeom>
              <a:ln w="25400">
                <a:gradFill flip="none" rotWithShape="1">
                  <a:gsLst>
                    <a:gs pos="84000">
                      <a:srgbClr val="F8F8F8">
                        <a:alpha val="0"/>
                      </a:srgbClr>
                    </a:gs>
                    <a:gs pos="41000">
                      <a:srgbClr val="F8F8F8">
                        <a:alpha val="44000"/>
                      </a:srgbClr>
                    </a:gs>
                    <a:gs pos="88000">
                      <a:srgbClr val="F8F8F8">
                        <a:alpha val="0"/>
                      </a:srgbClr>
                    </a:gs>
                  </a:gsLst>
                  <a:path path="circle">
                    <a:fillToRect l="50000" t="50000" r="50000" b="50000"/>
                  </a:path>
                  <a:tileRect/>
                </a:gradFill>
                <a:miter lim="800000"/>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cxnSp>
          <p:nvCxnSpPr>
            <p:cNvPr id="49" name="Straight Connector 8"/>
            <p:cNvCxnSpPr/>
            <p:nvPr userDrawn="1"/>
          </p:nvCxnSpPr>
          <p:spPr bwMode="grayWhite">
            <a:xfrm rot="18120000" flipH="1">
              <a:off x="2718288" y="2106345"/>
              <a:ext cx="3999708" cy="2492654"/>
            </a:xfrm>
            <a:prstGeom prst="line">
              <a:avLst/>
            </a:prstGeom>
            <a:ln w="50800">
              <a:gradFill flip="none" rotWithShape="1">
                <a:gsLst>
                  <a:gs pos="10000">
                    <a:srgbClr val="FFFFFF">
                      <a:alpha val="0"/>
                    </a:srgbClr>
                  </a:gs>
                  <a:gs pos="50000">
                    <a:srgbClr val="F8F8F8">
                      <a:alpha val="60000"/>
                    </a:srgbClr>
                  </a:gs>
                  <a:gs pos="90000">
                    <a:srgbClr val="DDDDDD">
                      <a:alpha val="0"/>
                    </a:srgbClr>
                  </a:gs>
                </a:gsLst>
                <a:lin ang="2700000" scaled="1"/>
                <a:tileRect/>
              </a:gradFill>
              <a:miter lim="800000"/>
            </a:ln>
            <a:effectLst>
              <a:glow rad="63500">
                <a:srgbClr val="FFFFFF">
                  <a:alpha val="3922"/>
                </a:srgbClr>
              </a:glow>
            </a:effectLst>
          </p:spPr>
          <p:style>
            <a:lnRef idx="1">
              <a:schemeClr val="accent1"/>
            </a:lnRef>
            <a:fillRef idx="0">
              <a:schemeClr val="accent1"/>
            </a:fillRef>
            <a:effectRef idx="0">
              <a:schemeClr val="accent1"/>
            </a:effectRef>
            <a:fontRef idx="minor">
              <a:schemeClr val="tx1"/>
            </a:fontRef>
          </p:style>
        </p:cxnSp>
        <p:grpSp>
          <p:nvGrpSpPr>
            <p:cNvPr id="50" name="Group 38"/>
            <p:cNvGrpSpPr>
              <a:grpSpLocks/>
            </p:cNvGrpSpPr>
            <p:nvPr userDrawn="1"/>
          </p:nvGrpSpPr>
          <p:grpSpPr bwMode="auto">
            <a:xfrm>
              <a:off x="3730877" y="1536192"/>
              <a:ext cx="2721357" cy="3879656"/>
              <a:chOff x="3730877" y="1536192"/>
              <a:chExt cx="2721357" cy="3879656"/>
            </a:xfrm>
          </p:grpSpPr>
          <p:sp>
            <p:nvSpPr>
              <p:cNvPr id="60" name="Freeform 19"/>
              <p:cNvSpPr/>
              <p:nvPr userDrawn="1"/>
            </p:nvSpPr>
            <p:spPr bwMode="grayWhite">
              <a:xfrm>
                <a:off x="4388453" y="1629422"/>
                <a:ext cx="2059093" cy="3405426"/>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7"/>
                  <a:gd name="connsiteY0" fmla="*/ 0 h 3196607"/>
                  <a:gd name="connsiteX1" fmla="*/ 2246083 w 2374787"/>
                  <a:gd name="connsiteY1" fmla="*/ 3196607 h 3196607"/>
                  <a:gd name="connsiteX2" fmla="*/ 0 w 2374787"/>
                  <a:gd name="connsiteY2" fmla="*/ 0 h 3196607"/>
                  <a:gd name="connsiteX0" fmla="*/ 0 w 2374787"/>
                  <a:gd name="connsiteY0" fmla="*/ 0 h 3196607"/>
                  <a:gd name="connsiteX1" fmla="*/ 2246083 w 2374787"/>
                  <a:gd name="connsiteY1" fmla="*/ 3196607 h 3196607"/>
                </a:gdLst>
                <a:ahLst/>
                <a:cxnLst>
                  <a:cxn ang="0">
                    <a:pos x="connsiteX0" y="connsiteY0"/>
                  </a:cxn>
                  <a:cxn ang="0">
                    <a:pos x="connsiteX1" y="connsiteY1"/>
                  </a:cxn>
                </a:cxnLst>
                <a:rect l="l" t="t" r="r" b="b"/>
                <a:pathLst>
                  <a:path w="2374787" h="3196607" stroke="0" extrusionOk="0">
                    <a:moveTo>
                      <a:pt x="0" y="0"/>
                    </a:moveTo>
                    <a:cubicBezTo>
                      <a:pt x="1423116" y="363612"/>
                      <a:pt x="2374788" y="1718024"/>
                      <a:pt x="2246083" y="3196607"/>
                    </a:cubicBezTo>
                    <a:lnTo>
                      <a:pt x="0" y="0"/>
                    </a:lnTo>
                    <a:close/>
                  </a:path>
                  <a:path w="2374787" h="3196607"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52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1" name="Freeform 20"/>
              <p:cNvSpPr/>
              <p:nvPr userDrawn="1"/>
            </p:nvSpPr>
            <p:spPr bwMode="grayWhite">
              <a:xfrm>
                <a:off x="3730877" y="1536192"/>
                <a:ext cx="2721357" cy="3879656"/>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1 w 3138588"/>
                  <a:gd name="connsiteY0" fmla="*/ 0 h 3682514"/>
                  <a:gd name="connsiteX1" fmla="*/ 2354144 w 3138588"/>
                  <a:gd name="connsiteY1" fmla="*/ 1134402 h 3682514"/>
                  <a:gd name="connsiteX2" fmla="*/ 2933782 w 3138588"/>
                  <a:gd name="connsiteY2" fmla="*/ 3682514 h 3682514"/>
                  <a:gd name="connsiteX3" fmla="*/ 1 w 3138588"/>
                  <a:gd name="connsiteY3" fmla="*/ 0 h 3682514"/>
                  <a:gd name="connsiteX0" fmla="*/ 1 w 3138588"/>
                  <a:gd name="connsiteY0" fmla="*/ 0 h 3682514"/>
                  <a:gd name="connsiteX1" fmla="*/ 2354144 w 3138588"/>
                  <a:gd name="connsiteY1" fmla="*/ 1134402 h 3682514"/>
                  <a:gd name="connsiteX2" fmla="*/ 2933782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1" y="0"/>
                    </a:moveTo>
                    <a:cubicBezTo>
                      <a:pt x="916499" y="1"/>
                      <a:pt x="1783065" y="417577"/>
                      <a:pt x="2354144" y="1134402"/>
                    </a:cubicBezTo>
                    <a:cubicBezTo>
                      <a:pt x="2925223" y="1851227"/>
                      <a:pt x="3138589" y="2789193"/>
                      <a:pt x="2933782" y="3682514"/>
                    </a:cubicBezTo>
                    <a:lnTo>
                      <a:pt x="1" y="0"/>
                    </a:lnTo>
                    <a:close/>
                  </a:path>
                  <a:path w="3138588" h="3682514" fill="none">
                    <a:moveTo>
                      <a:pt x="1" y="0"/>
                    </a:moveTo>
                    <a:cubicBezTo>
                      <a:pt x="916499" y="1"/>
                      <a:pt x="1783065" y="417577"/>
                      <a:pt x="2354144" y="1134402"/>
                    </a:cubicBezTo>
                    <a:cubicBezTo>
                      <a:pt x="2925223" y="1851227"/>
                      <a:pt x="3138589" y="2789193"/>
                      <a:pt x="2933782" y="3682514"/>
                    </a:cubicBezTo>
                  </a:path>
                </a:pathLst>
              </a:custGeom>
              <a:ln w="25400">
                <a:gradFill flip="none" rotWithShape="1">
                  <a:gsLst>
                    <a:gs pos="0">
                      <a:srgbClr val="F8F8F8">
                        <a:alpha val="0"/>
                      </a:srgbClr>
                    </a:gs>
                    <a:gs pos="50000">
                      <a:srgbClr val="F8F8F8">
                        <a:alpha val="55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51" name="Group 39"/>
            <p:cNvGrpSpPr>
              <a:grpSpLocks/>
            </p:cNvGrpSpPr>
            <p:nvPr userDrawn="1"/>
          </p:nvGrpSpPr>
          <p:grpSpPr bwMode="auto">
            <a:xfrm>
              <a:off x="2756586" y="1619763"/>
              <a:ext cx="2892850" cy="3379627"/>
              <a:chOff x="2756587" y="1619763"/>
              <a:chExt cx="2892850" cy="3379627"/>
            </a:xfrm>
          </p:grpSpPr>
          <p:sp>
            <p:nvSpPr>
              <p:cNvPr id="58" name="Freeform 17"/>
              <p:cNvSpPr/>
              <p:nvPr userDrawn="1"/>
            </p:nvSpPr>
            <p:spPr bwMode="grayWhite">
              <a:xfrm flipH="1">
                <a:off x="2774785" y="1709909"/>
                <a:ext cx="2188853" cy="2933686"/>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9"/>
                  <a:gd name="connsiteY0" fmla="*/ 0 h 3196608"/>
                  <a:gd name="connsiteX1" fmla="*/ 2246083 w 2374789"/>
                  <a:gd name="connsiteY1" fmla="*/ 3196607 h 3196608"/>
                  <a:gd name="connsiteX2" fmla="*/ 0 w 2374789"/>
                  <a:gd name="connsiteY2" fmla="*/ 0 h 3196608"/>
                  <a:gd name="connsiteX0" fmla="*/ 0 w 2374789"/>
                  <a:gd name="connsiteY0" fmla="*/ 0 h 3196608"/>
                  <a:gd name="connsiteX1" fmla="*/ 2246083 w 2374789"/>
                  <a:gd name="connsiteY1" fmla="*/ 3196607 h 3196608"/>
                </a:gdLst>
                <a:ahLst/>
                <a:cxnLst>
                  <a:cxn ang="0">
                    <a:pos x="connsiteX0" y="connsiteY0"/>
                  </a:cxn>
                  <a:cxn ang="0">
                    <a:pos x="connsiteX1" y="connsiteY1"/>
                  </a:cxn>
                </a:cxnLst>
                <a:rect l="l" t="t" r="r" b="b"/>
                <a:pathLst>
                  <a:path w="2374789" h="3196608" stroke="0" extrusionOk="0">
                    <a:moveTo>
                      <a:pt x="0" y="0"/>
                    </a:moveTo>
                    <a:cubicBezTo>
                      <a:pt x="1423116" y="363612"/>
                      <a:pt x="2374788" y="1718024"/>
                      <a:pt x="2246083" y="3196607"/>
                    </a:cubicBezTo>
                    <a:lnTo>
                      <a:pt x="0" y="0"/>
                    </a:lnTo>
                    <a:close/>
                  </a:path>
                  <a:path w="2374789" h="3196608"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47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9" name="Freeform 18"/>
              <p:cNvSpPr/>
              <p:nvPr userDrawn="1"/>
            </p:nvSpPr>
            <p:spPr bwMode="grayWhite">
              <a:xfrm flipH="1">
                <a:off x="2756587" y="1619763"/>
                <a:ext cx="2892850" cy="3379627"/>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0 w 3138588"/>
                  <a:gd name="connsiteY0" fmla="*/ 0 h 3682514"/>
                  <a:gd name="connsiteX1" fmla="*/ 2354143 w 3138588"/>
                  <a:gd name="connsiteY1" fmla="*/ 1134402 h 3682514"/>
                  <a:gd name="connsiteX2" fmla="*/ 2933781 w 3138588"/>
                  <a:gd name="connsiteY2" fmla="*/ 3682514 h 3682514"/>
                  <a:gd name="connsiteX3" fmla="*/ 0 w 3138588"/>
                  <a:gd name="connsiteY3" fmla="*/ 0 h 3682514"/>
                  <a:gd name="connsiteX0" fmla="*/ 0 w 3138588"/>
                  <a:gd name="connsiteY0" fmla="*/ 0 h 3682514"/>
                  <a:gd name="connsiteX1" fmla="*/ 2354143 w 3138588"/>
                  <a:gd name="connsiteY1" fmla="*/ 1134402 h 3682514"/>
                  <a:gd name="connsiteX2" fmla="*/ 2933781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0" y="0"/>
                    </a:moveTo>
                    <a:cubicBezTo>
                      <a:pt x="916498" y="1"/>
                      <a:pt x="1783064" y="417577"/>
                      <a:pt x="2354143" y="1134402"/>
                    </a:cubicBezTo>
                    <a:cubicBezTo>
                      <a:pt x="2925222" y="1851227"/>
                      <a:pt x="3138588" y="2789193"/>
                      <a:pt x="2933781" y="3682514"/>
                    </a:cubicBezTo>
                    <a:lnTo>
                      <a:pt x="0" y="0"/>
                    </a:lnTo>
                    <a:close/>
                  </a:path>
                  <a:path w="3138588" h="3682514" fill="none">
                    <a:moveTo>
                      <a:pt x="0" y="0"/>
                    </a:moveTo>
                    <a:cubicBezTo>
                      <a:pt x="916498" y="1"/>
                      <a:pt x="1783064" y="417577"/>
                      <a:pt x="2354143" y="1134402"/>
                    </a:cubicBezTo>
                    <a:cubicBezTo>
                      <a:pt x="2925222" y="1851227"/>
                      <a:pt x="3138588" y="2789193"/>
                      <a:pt x="2933781" y="3682514"/>
                    </a:cubicBezTo>
                  </a:path>
                </a:pathLst>
              </a:custGeom>
              <a:ln w="28575">
                <a:gradFill flip="none" rotWithShape="1">
                  <a:gsLst>
                    <a:gs pos="0">
                      <a:srgbClr val="F8F8F8">
                        <a:alpha val="0"/>
                      </a:srgbClr>
                    </a:gs>
                    <a:gs pos="50000">
                      <a:srgbClr val="F8F8F8">
                        <a:alpha val="43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52" name="Group 37"/>
            <p:cNvGrpSpPr>
              <a:grpSpLocks/>
            </p:cNvGrpSpPr>
            <p:nvPr userDrawn="1"/>
          </p:nvGrpSpPr>
          <p:grpSpPr bwMode="auto">
            <a:xfrm>
              <a:off x="3126248" y="615248"/>
              <a:ext cx="3325881" cy="2834631"/>
              <a:chOff x="3126249" y="615248"/>
              <a:chExt cx="3325881" cy="2834631"/>
            </a:xfrm>
          </p:grpSpPr>
          <p:sp>
            <p:nvSpPr>
              <p:cNvPr id="56" name="Freeform 15"/>
              <p:cNvSpPr/>
              <p:nvPr userDrawn="1"/>
            </p:nvSpPr>
            <p:spPr bwMode="grayWhite">
              <a:xfrm rot="13693869" flipH="1">
                <a:off x="3845802" y="929727"/>
                <a:ext cx="2144802" cy="2887031"/>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8"/>
                  <a:gd name="connsiteY0" fmla="*/ 0 h 3196606"/>
                  <a:gd name="connsiteX1" fmla="*/ 2246083 w 2374788"/>
                  <a:gd name="connsiteY1" fmla="*/ 3196607 h 3196606"/>
                  <a:gd name="connsiteX2" fmla="*/ 0 w 2374788"/>
                  <a:gd name="connsiteY2" fmla="*/ 0 h 3196606"/>
                  <a:gd name="connsiteX0" fmla="*/ 0 w 2374788"/>
                  <a:gd name="connsiteY0" fmla="*/ 0 h 3196606"/>
                  <a:gd name="connsiteX1" fmla="*/ 2246083 w 2374788"/>
                  <a:gd name="connsiteY1" fmla="*/ 3196607 h 3196606"/>
                </a:gdLst>
                <a:ahLst/>
                <a:cxnLst>
                  <a:cxn ang="0">
                    <a:pos x="connsiteX0" y="connsiteY0"/>
                  </a:cxn>
                  <a:cxn ang="0">
                    <a:pos x="connsiteX1" y="connsiteY1"/>
                  </a:cxn>
                </a:cxnLst>
                <a:rect l="l" t="t" r="r" b="b"/>
                <a:pathLst>
                  <a:path w="2374788" h="3196606" stroke="0" extrusionOk="0">
                    <a:moveTo>
                      <a:pt x="0" y="0"/>
                    </a:moveTo>
                    <a:cubicBezTo>
                      <a:pt x="1423116" y="363612"/>
                      <a:pt x="2374788" y="1718024"/>
                      <a:pt x="2246083" y="3196607"/>
                    </a:cubicBezTo>
                    <a:lnTo>
                      <a:pt x="0" y="0"/>
                    </a:lnTo>
                    <a:close/>
                  </a:path>
                  <a:path w="2374788" h="3196606"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65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7" name="Freeform 16"/>
              <p:cNvSpPr/>
              <p:nvPr userDrawn="1"/>
            </p:nvSpPr>
            <p:spPr bwMode="grayWhite">
              <a:xfrm rot="13693869" flipH="1">
                <a:off x="3371874" y="369623"/>
                <a:ext cx="2834631" cy="3325881"/>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0 w 3138588"/>
                  <a:gd name="connsiteY0" fmla="*/ 0 h 3682514"/>
                  <a:gd name="connsiteX1" fmla="*/ 2354143 w 3138588"/>
                  <a:gd name="connsiteY1" fmla="*/ 1134402 h 3682514"/>
                  <a:gd name="connsiteX2" fmla="*/ 2933781 w 3138588"/>
                  <a:gd name="connsiteY2" fmla="*/ 3682514 h 3682514"/>
                  <a:gd name="connsiteX3" fmla="*/ 0 w 3138588"/>
                  <a:gd name="connsiteY3" fmla="*/ 0 h 3682514"/>
                  <a:gd name="connsiteX0" fmla="*/ 0 w 3138588"/>
                  <a:gd name="connsiteY0" fmla="*/ 0 h 3682514"/>
                  <a:gd name="connsiteX1" fmla="*/ 2354143 w 3138588"/>
                  <a:gd name="connsiteY1" fmla="*/ 1134402 h 3682514"/>
                  <a:gd name="connsiteX2" fmla="*/ 2933781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0" y="0"/>
                    </a:moveTo>
                    <a:cubicBezTo>
                      <a:pt x="916498" y="1"/>
                      <a:pt x="1783064" y="417577"/>
                      <a:pt x="2354143" y="1134402"/>
                    </a:cubicBezTo>
                    <a:cubicBezTo>
                      <a:pt x="2925222" y="1851227"/>
                      <a:pt x="3138588" y="2789193"/>
                      <a:pt x="2933781" y="3682514"/>
                    </a:cubicBezTo>
                    <a:lnTo>
                      <a:pt x="0" y="0"/>
                    </a:lnTo>
                    <a:close/>
                  </a:path>
                  <a:path w="3138588" h="3682514" fill="none">
                    <a:moveTo>
                      <a:pt x="0" y="0"/>
                    </a:moveTo>
                    <a:cubicBezTo>
                      <a:pt x="916498" y="1"/>
                      <a:pt x="1783064" y="417577"/>
                      <a:pt x="2354143" y="1134402"/>
                    </a:cubicBezTo>
                    <a:cubicBezTo>
                      <a:pt x="2925222" y="1851227"/>
                      <a:pt x="3138588" y="2789193"/>
                      <a:pt x="2933781" y="3682514"/>
                    </a:cubicBezTo>
                  </a:path>
                </a:pathLst>
              </a:custGeom>
              <a:ln w="25400">
                <a:gradFill flip="none" rotWithShape="1">
                  <a:gsLst>
                    <a:gs pos="0">
                      <a:srgbClr val="F8F8F8">
                        <a:alpha val="0"/>
                      </a:srgbClr>
                    </a:gs>
                    <a:gs pos="50000">
                      <a:srgbClr val="F8F8F8">
                        <a:alpha val="46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53" name="Group 36"/>
            <p:cNvGrpSpPr>
              <a:grpSpLocks/>
            </p:cNvGrpSpPr>
            <p:nvPr userDrawn="1"/>
          </p:nvGrpSpPr>
          <p:grpSpPr bwMode="auto">
            <a:xfrm>
              <a:off x="2490231" y="1369960"/>
              <a:ext cx="4781177" cy="4074972"/>
              <a:chOff x="2490231" y="1369960"/>
              <a:chExt cx="4781177" cy="4074972"/>
            </a:xfrm>
          </p:grpSpPr>
          <p:sp>
            <p:nvSpPr>
              <p:cNvPr id="54" name="Freeform 13"/>
              <p:cNvSpPr/>
              <p:nvPr userDrawn="1"/>
            </p:nvSpPr>
            <p:spPr bwMode="grayWhite">
              <a:xfrm rot="13693869" flipH="1">
                <a:off x="3524638" y="1822044"/>
                <a:ext cx="3083296" cy="4150302"/>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8"/>
                  <a:gd name="connsiteY0" fmla="*/ 0 h 3196607"/>
                  <a:gd name="connsiteX1" fmla="*/ 2246083 w 2374788"/>
                  <a:gd name="connsiteY1" fmla="*/ 3196607 h 3196607"/>
                  <a:gd name="connsiteX2" fmla="*/ 0 w 2374788"/>
                  <a:gd name="connsiteY2" fmla="*/ 0 h 3196607"/>
                  <a:gd name="connsiteX0" fmla="*/ 0 w 2374788"/>
                  <a:gd name="connsiteY0" fmla="*/ 0 h 3196607"/>
                  <a:gd name="connsiteX1" fmla="*/ 2246083 w 2374788"/>
                  <a:gd name="connsiteY1" fmla="*/ 3196607 h 3196607"/>
                </a:gdLst>
                <a:ahLst/>
                <a:cxnLst>
                  <a:cxn ang="0">
                    <a:pos x="connsiteX0" y="connsiteY0"/>
                  </a:cxn>
                  <a:cxn ang="0">
                    <a:pos x="connsiteX1" y="connsiteY1"/>
                  </a:cxn>
                </a:cxnLst>
                <a:rect l="l" t="t" r="r" b="b"/>
                <a:pathLst>
                  <a:path w="2374788" h="3196607" stroke="0" extrusionOk="0">
                    <a:moveTo>
                      <a:pt x="0" y="0"/>
                    </a:moveTo>
                    <a:cubicBezTo>
                      <a:pt x="1423116" y="363612"/>
                      <a:pt x="2374788" y="1718024"/>
                      <a:pt x="2246083" y="3196607"/>
                    </a:cubicBezTo>
                    <a:lnTo>
                      <a:pt x="0" y="0"/>
                    </a:lnTo>
                    <a:close/>
                  </a:path>
                  <a:path w="2374788" h="3196607"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47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5" name="Freeform 14"/>
              <p:cNvSpPr/>
              <p:nvPr userDrawn="1"/>
            </p:nvSpPr>
            <p:spPr bwMode="grayWhite">
              <a:xfrm rot="13693869" flipH="1">
                <a:off x="2843334" y="1016857"/>
                <a:ext cx="4074972" cy="4781177"/>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0 w 3138588"/>
                  <a:gd name="connsiteY0" fmla="*/ 0 h 3682514"/>
                  <a:gd name="connsiteX1" fmla="*/ 2354143 w 3138588"/>
                  <a:gd name="connsiteY1" fmla="*/ 1134402 h 3682514"/>
                  <a:gd name="connsiteX2" fmla="*/ 2933781 w 3138588"/>
                  <a:gd name="connsiteY2" fmla="*/ 3682514 h 3682514"/>
                  <a:gd name="connsiteX3" fmla="*/ 0 w 3138588"/>
                  <a:gd name="connsiteY3" fmla="*/ 0 h 3682514"/>
                  <a:gd name="connsiteX0" fmla="*/ 0 w 3138588"/>
                  <a:gd name="connsiteY0" fmla="*/ 0 h 3682514"/>
                  <a:gd name="connsiteX1" fmla="*/ 2354143 w 3138588"/>
                  <a:gd name="connsiteY1" fmla="*/ 1134402 h 3682514"/>
                  <a:gd name="connsiteX2" fmla="*/ 2933781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0" y="0"/>
                    </a:moveTo>
                    <a:cubicBezTo>
                      <a:pt x="916498" y="1"/>
                      <a:pt x="1783064" y="417577"/>
                      <a:pt x="2354143" y="1134402"/>
                    </a:cubicBezTo>
                    <a:cubicBezTo>
                      <a:pt x="2925222" y="1851227"/>
                      <a:pt x="3138588" y="2789193"/>
                      <a:pt x="2933781" y="3682514"/>
                    </a:cubicBezTo>
                    <a:lnTo>
                      <a:pt x="0" y="0"/>
                    </a:lnTo>
                    <a:close/>
                  </a:path>
                  <a:path w="3138588" h="3682514" fill="none">
                    <a:moveTo>
                      <a:pt x="0" y="0"/>
                    </a:moveTo>
                    <a:cubicBezTo>
                      <a:pt x="916498" y="1"/>
                      <a:pt x="1783064" y="417577"/>
                      <a:pt x="2354143" y="1134402"/>
                    </a:cubicBezTo>
                    <a:cubicBezTo>
                      <a:pt x="2925222" y="1851227"/>
                      <a:pt x="3138588" y="2789193"/>
                      <a:pt x="2933781" y="3682514"/>
                    </a:cubicBezTo>
                  </a:path>
                </a:pathLst>
              </a:custGeom>
              <a:ln w="31750">
                <a:gradFill flip="none" rotWithShape="1">
                  <a:gsLst>
                    <a:gs pos="0">
                      <a:srgbClr val="F8F8F8">
                        <a:alpha val="0"/>
                      </a:srgbClr>
                    </a:gs>
                    <a:gs pos="50000">
                      <a:srgbClr val="F8F8F8">
                        <a:alpha val="35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pic>
        <p:nvPicPr>
          <p:cNvPr id="64" name="Picture 230" descr="star"/>
          <p:cNvPicPr>
            <a:picLocks noChangeAspect="1" noChangeArrowheads="1"/>
          </p:cNvPicPr>
          <p:nvPr/>
        </p:nvPicPr>
        <p:blipFill>
          <a:blip r:embed="rId3"/>
          <a:srcRect/>
          <a:stretch>
            <a:fillRect/>
          </a:stretch>
        </p:blipFill>
        <p:spPr bwMode="gray">
          <a:xfrm>
            <a:off x="4648200" y="4419600"/>
            <a:ext cx="895350" cy="914400"/>
          </a:xfrm>
          <a:prstGeom prst="rect">
            <a:avLst/>
          </a:prstGeom>
          <a:noFill/>
          <a:ln w="9525">
            <a:noFill/>
            <a:miter lim="800000"/>
            <a:headEnd/>
            <a:tailEnd/>
          </a:ln>
        </p:spPr>
      </p:pic>
      <p:sp>
        <p:nvSpPr>
          <p:cNvPr id="2" name="Title 1"/>
          <p:cNvSpPr>
            <a:spLocks noGrp="1"/>
          </p:cNvSpPr>
          <p:nvPr>
            <p:ph type="ctrTitle"/>
          </p:nvPr>
        </p:nvSpPr>
        <p:spPr>
          <a:xfrm>
            <a:off x="1216152" y="1069848"/>
            <a:ext cx="7470648" cy="1470025"/>
          </a:xfrm>
        </p:spPr>
        <p:txBody>
          <a:bodyPr>
            <a:noAutofit/>
          </a:bodyPr>
          <a:lstStyle>
            <a:lvl1pPr algn="r">
              <a:defRPr sz="4800"/>
            </a:lvl1pPr>
          </a:lstStyle>
          <a:p>
            <a:r>
              <a:rPr lang="ru-RU" smtClean="0"/>
              <a:t>Образец заголовка</a:t>
            </a:r>
            <a:endParaRPr lang="en-US"/>
          </a:p>
        </p:txBody>
      </p:sp>
      <p:sp>
        <p:nvSpPr>
          <p:cNvPr id="3" name="Subtitle 2"/>
          <p:cNvSpPr>
            <a:spLocks noGrp="1"/>
          </p:cNvSpPr>
          <p:nvPr>
            <p:ph type="subTitle" idx="1"/>
          </p:nvPr>
        </p:nvSpPr>
        <p:spPr bwMode="black">
          <a:xfrm>
            <a:off x="2743200" y="384048"/>
            <a:ext cx="5943600" cy="612648"/>
          </a:xfrm>
        </p:spPr>
        <p:txBody>
          <a:bodyPr anchor="b">
            <a:normAutofit/>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65" name="Date Placeholder 3"/>
          <p:cNvSpPr>
            <a:spLocks noGrp="1"/>
          </p:cNvSpPr>
          <p:nvPr>
            <p:ph type="dt" sz="half" idx="10"/>
          </p:nvPr>
        </p:nvSpPr>
        <p:spPr/>
        <p:txBody>
          <a:bodyPr/>
          <a:lstStyle>
            <a:lvl1pPr>
              <a:defRPr/>
            </a:lvl1pPr>
          </a:lstStyle>
          <a:p>
            <a:pPr>
              <a:defRPr/>
            </a:pPr>
            <a:fld id="{6E3B4A28-ACC5-408D-A192-EA8D8B9D33B4}" type="datetime1">
              <a:rPr lang="ru-RU"/>
              <a:pPr>
                <a:defRPr/>
              </a:pPr>
              <a:t>13.01.2016</a:t>
            </a:fld>
            <a:endParaRPr lang="ru-RU"/>
          </a:p>
        </p:txBody>
      </p:sp>
      <p:sp>
        <p:nvSpPr>
          <p:cNvPr id="66" name="Footer Placeholder 4"/>
          <p:cNvSpPr>
            <a:spLocks noGrp="1"/>
          </p:cNvSpPr>
          <p:nvPr>
            <p:ph type="ftr" sz="quarter" idx="11"/>
          </p:nvPr>
        </p:nvSpPr>
        <p:spPr/>
        <p:txBody>
          <a:bodyPr/>
          <a:lstStyle>
            <a:lvl1pPr>
              <a:defRPr/>
            </a:lvl1pPr>
          </a:lstStyle>
          <a:p>
            <a:pPr>
              <a:defRPr/>
            </a:pPr>
            <a:endParaRPr lang="ru-RU"/>
          </a:p>
        </p:txBody>
      </p:sp>
      <p:sp>
        <p:nvSpPr>
          <p:cNvPr id="67" name="Slide Number Placeholder 5"/>
          <p:cNvSpPr>
            <a:spLocks noGrp="1"/>
          </p:cNvSpPr>
          <p:nvPr>
            <p:ph type="sldNum" sz="quarter" idx="12"/>
          </p:nvPr>
        </p:nvSpPr>
        <p:spPr/>
        <p:txBody>
          <a:bodyPr/>
          <a:lstStyle>
            <a:lvl1pPr>
              <a:defRPr/>
            </a:lvl1pPr>
          </a:lstStyle>
          <a:p>
            <a:pPr>
              <a:defRPr/>
            </a:pPr>
            <a:fld id="{96424B86-FD06-44FB-85DD-148DF7DCDF9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8"/>
          <p:cNvSpPr>
            <a:spLocks noGrp="1" noChangeArrowheads="1"/>
          </p:cNvSpPr>
          <p:nvPr>
            <p:ph type="dt" sz="half" idx="10"/>
          </p:nvPr>
        </p:nvSpPr>
        <p:spPr>
          <a:ln/>
        </p:spPr>
        <p:txBody>
          <a:bodyPr/>
          <a:lstStyle>
            <a:lvl1pPr>
              <a:defRPr/>
            </a:lvl1pPr>
          </a:lstStyle>
          <a:p>
            <a:pPr>
              <a:defRPr/>
            </a:pPr>
            <a:endParaRPr lang="ru-RU"/>
          </a:p>
        </p:txBody>
      </p:sp>
      <p:sp>
        <p:nvSpPr>
          <p:cNvPr id="5" name="Rectangle 79"/>
          <p:cNvSpPr>
            <a:spLocks noGrp="1" noChangeArrowheads="1"/>
          </p:cNvSpPr>
          <p:nvPr>
            <p:ph type="ftr" sz="quarter" idx="11"/>
          </p:nvPr>
        </p:nvSpPr>
        <p:spPr>
          <a:ln/>
        </p:spPr>
        <p:txBody>
          <a:bodyPr/>
          <a:lstStyle>
            <a:lvl1pPr>
              <a:defRPr/>
            </a:lvl1pPr>
          </a:lstStyle>
          <a:p>
            <a:pPr>
              <a:defRPr/>
            </a:pPr>
            <a:endParaRPr lang="ru-RU"/>
          </a:p>
        </p:txBody>
      </p:sp>
      <p:sp>
        <p:nvSpPr>
          <p:cNvPr id="6" name="Rectangle 80"/>
          <p:cNvSpPr>
            <a:spLocks noGrp="1" noChangeArrowheads="1"/>
          </p:cNvSpPr>
          <p:nvPr>
            <p:ph type="sldNum" sz="quarter" idx="12"/>
          </p:nvPr>
        </p:nvSpPr>
        <p:spPr>
          <a:ln/>
        </p:spPr>
        <p:txBody>
          <a:bodyPr/>
          <a:lstStyle>
            <a:lvl1pPr>
              <a:defRPr/>
            </a:lvl1pPr>
          </a:lstStyle>
          <a:p>
            <a:pPr>
              <a:defRPr/>
            </a:pPr>
            <a:fld id="{83EF8A0C-C1BD-4900-BEF3-F952E8A58D6E}"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216025" y="0"/>
            <a:ext cx="7470775" cy="987425"/>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8195" name="Text Placeholder 2"/>
          <p:cNvSpPr>
            <a:spLocks noGrp="1"/>
          </p:cNvSpPr>
          <p:nvPr>
            <p:ph type="body" idx="1"/>
          </p:nvPr>
        </p:nvSpPr>
        <p:spPr bwMode="black">
          <a:xfrm>
            <a:off x="457200" y="1189038"/>
            <a:ext cx="8229600" cy="4906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68" name="Date Placeholder 3"/>
          <p:cNvSpPr>
            <a:spLocks noGrp="1"/>
          </p:cNvSpPr>
          <p:nvPr>
            <p:ph type="dt" sz="half" idx="2"/>
          </p:nvPr>
        </p:nvSpPr>
        <p:spPr>
          <a:xfrm>
            <a:off x="447675" y="6364288"/>
            <a:ext cx="2185988" cy="365125"/>
          </a:xfrm>
          <a:prstGeom prst="rect">
            <a:avLst/>
          </a:prstGeom>
        </p:spPr>
        <p:txBody>
          <a:bodyPr vert="horz" lIns="91440" tIns="45720" rIns="91440" bIns="45720" rtlCol="0" anchor="ctr"/>
          <a:lstStyle>
            <a:lvl1pPr fontAlgn="auto">
              <a:spcBef>
                <a:spcPts val="0"/>
              </a:spcBef>
              <a:spcAft>
                <a:spcPts val="0"/>
              </a:spcAft>
              <a:defRPr sz="1200">
                <a:latin typeface="+mn-lt"/>
              </a:defRPr>
            </a:lvl1pPr>
          </a:lstStyle>
          <a:p>
            <a:pPr>
              <a:defRPr/>
            </a:pPr>
            <a:fld id="{FDD7A6F2-2E5E-4C83-AF24-CDF2D3E0E7E2}" type="datetime1">
              <a:rPr lang="ru-RU"/>
              <a:pPr>
                <a:defRPr/>
              </a:pPr>
              <a:t>13.01.2016</a:t>
            </a:fld>
            <a:endParaRPr lang="ru-RU"/>
          </a:p>
        </p:txBody>
      </p:sp>
      <p:sp>
        <p:nvSpPr>
          <p:cNvPr id="69" name="Footer Placeholder 4"/>
          <p:cNvSpPr>
            <a:spLocks noGrp="1"/>
          </p:cNvSpPr>
          <p:nvPr>
            <p:ph type="ftr" sz="quarter" idx="3"/>
          </p:nvPr>
        </p:nvSpPr>
        <p:spPr>
          <a:xfrm>
            <a:off x="2670175" y="6364288"/>
            <a:ext cx="5311775" cy="365125"/>
          </a:xfrm>
          <a:prstGeom prst="rect">
            <a:avLst/>
          </a:prstGeom>
        </p:spPr>
        <p:txBody>
          <a:bodyPr vert="horz" wrap="square" lIns="91440" tIns="45720" rIns="91440" bIns="45720" numCol="1" anchor="ctr" anchorCtr="0" compatLnSpc="1">
            <a:prstTxWarp prst="textNoShape">
              <a:avLst/>
            </a:prstTxWarp>
          </a:bodyPr>
          <a:lstStyle>
            <a:lvl1pPr algn="r">
              <a:defRPr sz="1200">
                <a:latin typeface="Tw Cen MT" pitchFamily="34" charset="0"/>
              </a:defRPr>
            </a:lvl1pPr>
          </a:lstStyle>
          <a:p>
            <a:pPr>
              <a:defRPr/>
            </a:pPr>
            <a:endParaRPr lang="ru-RU"/>
          </a:p>
        </p:txBody>
      </p:sp>
      <p:sp>
        <p:nvSpPr>
          <p:cNvPr id="70" name="Slide Number Placeholder 5"/>
          <p:cNvSpPr>
            <a:spLocks noGrp="1"/>
          </p:cNvSpPr>
          <p:nvPr>
            <p:ph type="sldNum" sz="quarter" idx="4"/>
          </p:nvPr>
        </p:nvSpPr>
        <p:spPr>
          <a:xfrm>
            <a:off x="8074025" y="6364288"/>
            <a:ext cx="612775" cy="365125"/>
          </a:xfrm>
          <a:prstGeom prst="rect">
            <a:avLst/>
          </a:prstGeom>
        </p:spPr>
        <p:txBody>
          <a:bodyPr vert="horz" lIns="91440" tIns="45720" rIns="91440" bIns="45720" rtlCol="0" anchor="ctr"/>
          <a:lstStyle>
            <a:lvl1pPr algn="r" fontAlgn="auto">
              <a:spcBef>
                <a:spcPts val="0"/>
              </a:spcBef>
              <a:spcAft>
                <a:spcPts val="0"/>
              </a:spcAft>
              <a:defRPr sz="1200">
                <a:latin typeface="+mn-lt"/>
              </a:defRPr>
            </a:lvl1pPr>
          </a:lstStyle>
          <a:p>
            <a:pPr>
              <a:defRPr/>
            </a:pPr>
            <a:fld id="{FA39130F-345F-4D88-90B1-C2F314142CD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Lst>
  <p:hf hdr="0" ftr="0" dt="0"/>
  <p:txStyles>
    <p:titleStyle>
      <a:lvl1pPr algn="l" rtl="0" eaLnBrk="0" fontAlgn="base" hangingPunct="0">
        <a:spcBef>
          <a:spcPct val="0"/>
        </a:spcBef>
        <a:spcAft>
          <a:spcPct val="0"/>
        </a:spcAft>
        <a:defRPr sz="4000" b="1" kern="1200">
          <a:ln w="18415" cmpd="sng">
            <a:noFill/>
            <a:prstDash val="solid"/>
          </a:ln>
          <a:solidFill>
            <a:srgbClr val="FFFFFF"/>
          </a:solidFill>
          <a:effectLst>
            <a:outerShdw blurRad="63500" dir="3600000" algn="tl" rotWithShape="0">
              <a:srgbClr val="000000">
                <a:alpha val="70000"/>
              </a:srgbClr>
            </a:outerShdw>
          </a:effectLst>
          <a:latin typeface="Arial" charset="0"/>
          <a:ea typeface="+mj-ea"/>
          <a:cs typeface="+mj-cs"/>
        </a:defRPr>
      </a:lvl1pPr>
      <a:lvl2pPr algn="l" rtl="0" eaLnBrk="0" fontAlgn="base" hangingPunct="0">
        <a:spcBef>
          <a:spcPct val="0"/>
        </a:spcBef>
        <a:spcAft>
          <a:spcPct val="0"/>
        </a:spcAft>
        <a:defRPr sz="4000" b="1">
          <a:solidFill>
            <a:srgbClr val="FFFFFF"/>
          </a:solidFill>
          <a:latin typeface="Arial" charset="0"/>
        </a:defRPr>
      </a:lvl2pPr>
      <a:lvl3pPr algn="l" rtl="0" eaLnBrk="0" fontAlgn="base" hangingPunct="0">
        <a:spcBef>
          <a:spcPct val="0"/>
        </a:spcBef>
        <a:spcAft>
          <a:spcPct val="0"/>
        </a:spcAft>
        <a:defRPr sz="4000" b="1">
          <a:solidFill>
            <a:srgbClr val="FFFFFF"/>
          </a:solidFill>
          <a:latin typeface="Arial" charset="0"/>
        </a:defRPr>
      </a:lvl3pPr>
      <a:lvl4pPr algn="l" rtl="0" eaLnBrk="0" fontAlgn="base" hangingPunct="0">
        <a:spcBef>
          <a:spcPct val="0"/>
        </a:spcBef>
        <a:spcAft>
          <a:spcPct val="0"/>
        </a:spcAft>
        <a:defRPr sz="4000" b="1">
          <a:solidFill>
            <a:srgbClr val="FFFFFF"/>
          </a:solidFill>
          <a:latin typeface="Arial" charset="0"/>
        </a:defRPr>
      </a:lvl4pPr>
      <a:lvl5pPr algn="l" rtl="0" eaLnBrk="0" fontAlgn="base" hangingPunct="0">
        <a:spcBef>
          <a:spcPct val="0"/>
        </a:spcBef>
        <a:spcAft>
          <a:spcPct val="0"/>
        </a:spcAft>
        <a:defRPr sz="4000" b="1">
          <a:solidFill>
            <a:srgbClr val="FFFFFF"/>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ct val="0"/>
        </a:spcAft>
        <a:buClr>
          <a:srgbClr val="ECC37F"/>
        </a:buClr>
        <a:buSzPct val="80000"/>
        <a:buFont typeface="Wingdings 2" pitchFamily="18" charset="2"/>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lr>
          <a:srgbClr val="A3C2FF"/>
        </a:buClr>
        <a:buFont typeface="Wingdings" pitchFamily="2" charset="2"/>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lr>
          <a:srgbClr val="E5A0CC"/>
        </a:buClr>
        <a:buFont typeface="Wingdings" pitchFamily="2" charset="2"/>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lr>
          <a:srgbClr val="C8E79E"/>
        </a:buClr>
        <a:buFont typeface="Wingdings" pitchFamily="2" charset="2"/>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lr>
          <a:srgbClr val="E5A0A0"/>
        </a:buClr>
        <a:buFont typeface="Wingdings" pitchFamily="2" charset="2"/>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9.jpe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vmlDrawing" Target="../drawings/vmlDrawing5.v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vmlDrawing" Target="../drawings/vmlDrawing6.v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vmlDrawing" Target="../drawings/vmlDrawing7.v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6519EB95-6AF9-4D3A-A0E9-F47C01E5677D}" type="slidenum">
              <a:rPr lang="ru-RU"/>
              <a:pPr>
                <a:defRPr/>
              </a:pPr>
              <a:t>1</a:t>
            </a:fld>
            <a:endParaRPr lang="ru-RU"/>
          </a:p>
        </p:txBody>
      </p:sp>
      <p:sp>
        <p:nvSpPr>
          <p:cNvPr id="2" name="Заголовок 1"/>
          <p:cNvSpPr>
            <a:spLocks noGrp="1"/>
          </p:cNvSpPr>
          <p:nvPr>
            <p:ph type="ctrTitle"/>
          </p:nvPr>
        </p:nvSpPr>
        <p:spPr>
          <a:xfrm>
            <a:off x="468313" y="3141663"/>
            <a:ext cx="7470775" cy="2716229"/>
          </a:xfrm>
        </p:spPr>
        <p:txBody>
          <a:bodyPr wrap="square" numCol="1" anchorCtr="0" compatLnSpc="1">
            <a:prstTxWarp prst="textNoShape">
              <a:avLst/>
            </a:prstTxWarp>
          </a:bodyPr>
          <a:lstStyle/>
          <a:p>
            <a:pPr algn="ctr" eaLnBrk="1" hangingPunct="1">
              <a:defRPr/>
            </a:pPr>
            <a:r>
              <a:rPr lang="ru-RU" dirty="0" smtClean="0">
                <a:ln>
                  <a:noFill/>
                </a:ln>
                <a:effectLst>
                  <a:outerShdw blurRad="38100" dist="38100" dir="2700000" algn="tl">
                    <a:srgbClr val="000000"/>
                  </a:outerShdw>
                </a:effectLst>
                <a:latin typeface="Corbel" pitchFamily="34" charset="0"/>
              </a:rPr>
              <a:t>Введение в дисциплину. Философия: предмет, структура, функции </a:t>
            </a:r>
          </a:p>
        </p:txBody>
      </p:sp>
      <p:sp>
        <p:nvSpPr>
          <p:cNvPr id="10244" name="Подзаголовок 2"/>
          <p:cNvSpPr>
            <a:spLocks noGrp="1"/>
          </p:cNvSpPr>
          <p:nvPr>
            <p:ph type="subTitle" idx="1"/>
          </p:nvPr>
        </p:nvSpPr>
        <p:spPr>
          <a:xfrm>
            <a:off x="3857620" y="1500174"/>
            <a:ext cx="4757742" cy="1687503"/>
          </a:xfrm>
        </p:spPr>
        <p:txBody>
          <a:bodyPr>
            <a:normAutofit fontScale="77500" lnSpcReduction="20000"/>
          </a:bodyPr>
          <a:lstStyle/>
          <a:p>
            <a:pPr algn="l" eaLnBrk="1" hangingPunct="1"/>
            <a:endParaRPr lang="ru-RU" dirty="0" smtClean="0">
              <a:latin typeface="Tw Cen MT" pitchFamily="34" charset="0"/>
            </a:endParaRPr>
          </a:p>
          <a:p>
            <a:pPr algn="l" eaLnBrk="1" hangingPunct="1"/>
            <a:endParaRPr lang="ru-RU" dirty="0" smtClean="0">
              <a:latin typeface="Tw Cen MT" pitchFamily="34" charset="0"/>
            </a:endParaRPr>
          </a:p>
          <a:p>
            <a:pPr algn="l" eaLnBrk="1" hangingPunct="1"/>
            <a:r>
              <a:rPr lang="ru-RU" sz="2600" b="1" dirty="0" smtClean="0">
                <a:latin typeface="Tw Cen MT" pitchFamily="34" charset="0"/>
              </a:rPr>
              <a:t>Дисциплина: Основы философии</a:t>
            </a:r>
          </a:p>
          <a:p>
            <a:pPr algn="l" eaLnBrk="1" hangingPunct="1"/>
            <a:r>
              <a:rPr lang="ru-RU" sz="2600" b="1" dirty="0" smtClean="0">
                <a:latin typeface="Tw Cen MT" pitchFamily="34" charset="0"/>
              </a:rPr>
              <a:t>Специальности СПО  </a:t>
            </a:r>
          </a:p>
          <a:p>
            <a:pPr algn="l" eaLnBrk="1" hangingPunct="1"/>
            <a:r>
              <a:rPr lang="ru-RU" sz="2600" b="1" dirty="0" smtClean="0">
                <a:latin typeface="Tw Cen MT" pitchFamily="34" charset="0"/>
              </a:rPr>
              <a:t>Лекция  № 1</a:t>
            </a:r>
          </a:p>
        </p:txBody>
      </p:sp>
      <p:pic>
        <p:nvPicPr>
          <p:cNvPr id="7" name="Picture 2" descr="Основной вопрос философии"/>
          <p:cNvPicPr>
            <a:picLocks noChangeAspect="1" noChangeArrowheads="1"/>
          </p:cNvPicPr>
          <p:nvPr/>
        </p:nvPicPr>
        <p:blipFill>
          <a:blip r:embed="rId2"/>
          <a:srcRect/>
          <a:stretch>
            <a:fillRect/>
          </a:stretch>
        </p:blipFill>
        <p:spPr bwMode="auto">
          <a:xfrm>
            <a:off x="1285852" y="357166"/>
            <a:ext cx="2381250" cy="2857500"/>
          </a:xfrm>
          <a:prstGeom prst="rect">
            <a:avLst/>
          </a:prstGeom>
          <a:noFill/>
          <a:ln w="9525">
            <a:noFill/>
            <a:miter lim="800000"/>
            <a:headEnd/>
            <a:tailEnd/>
          </a:ln>
        </p:spPr>
      </p:pic>
      <p:sp>
        <p:nvSpPr>
          <p:cNvPr id="6" name="TextBox 5"/>
          <p:cNvSpPr txBox="1"/>
          <p:nvPr/>
        </p:nvSpPr>
        <p:spPr>
          <a:xfrm>
            <a:off x="6072198" y="428604"/>
            <a:ext cx="2273508" cy="369332"/>
          </a:xfrm>
          <a:prstGeom prst="rect">
            <a:avLst/>
          </a:prstGeom>
          <a:noFill/>
        </p:spPr>
        <p:txBody>
          <a:bodyPr wrap="none" rtlCol="0">
            <a:spAutoFit/>
          </a:bodyPr>
          <a:lstStyle/>
          <a:p>
            <a:r>
              <a:rPr lang="ru-RU" dirty="0" smtClean="0"/>
              <a:t>ОГБПОУ </a:t>
            </a:r>
            <a:r>
              <a:rPr lang="ru-RU" dirty="0" err="1" smtClean="0"/>
              <a:t>СмолАПО</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11652EE-E0D2-43E3-959F-EA95309834E8}" type="slidenum">
              <a:rPr lang="ru-RU"/>
              <a:pPr>
                <a:defRPr/>
              </a:pPr>
              <a:t>10</a:t>
            </a:fld>
            <a:endParaRPr lang="ru-RU"/>
          </a:p>
        </p:txBody>
      </p:sp>
      <p:sp>
        <p:nvSpPr>
          <p:cNvPr id="2" name="Заголовок 1"/>
          <p:cNvSpPr>
            <a:spLocks noGrp="1"/>
          </p:cNvSpPr>
          <p:nvPr>
            <p:ph type="title" idx="4294967295"/>
          </p:nvPr>
        </p:nvSpPr>
        <p:spPr/>
        <p:txBody>
          <a:bodyPr wrap="square" numCol="1" anchorCtr="0" compatLnSpc="1">
            <a:prstTxWarp prst="textNoShape">
              <a:avLst/>
            </a:prstTxWarp>
          </a:bodyPr>
          <a:lstStyle/>
          <a:p>
            <a:pPr eaLnBrk="1" hangingPunct="1">
              <a:defRPr/>
            </a:pPr>
            <a:r>
              <a:rPr lang="ru-RU" smtClean="0">
                <a:ln>
                  <a:noFill/>
                </a:ln>
                <a:effectLst>
                  <a:outerShdw blurRad="38100" dist="38100" dir="2700000" algn="tl">
                    <a:srgbClr val="000000"/>
                  </a:outerShdw>
                </a:effectLst>
              </a:rPr>
              <a:t>Что такое философия</a:t>
            </a:r>
          </a:p>
        </p:txBody>
      </p:sp>
      <p:sp>
        <p:nvSpPr>
          <p:cNvPr id="19460" name="Содержимое 2"/>
          <p:cNvSpPr>
            <a:spLocks noGrp="1"/>
          </p:cNvSpPr>
          <p:nvPr>
            <p:ph sz="half" idx="4294967295"/>
          </p:nvPr>
        </p:nvSpPr>
        <p:spPr>
          <a:xfrm>
            <a:off x="323850" y="1289050"/>
            <a:ext cx="4464050" cy="5092700"/>
          </a:xfrm>
          <a:solidFill>
            <a:schemeClr val="bg2"/>
          </a:solidFill>
          <a:ln w="28575">
            <a:solidFill>
              <a:srgbClr val="0033CC"/>
            </a:solidFill>
          </a:ln>
        </p:spPr>
        <p:txBody>
          <a:bodyPr/>
          <a:lstStyle/>
          <a:p>
            <a:pPr indent="20638" eaLnBrk="1" hangingPunct="1">
              <a:spcBef>
                <a:spcPct val="0"/>
              </a:spcBef>
              <a:buClrTx/>
              <a:buSzTx/>
              <a:buFontTx/>
              <a:buNone/>
            </a:pPr>
            <a:r>
              <a:rPr lang="ru-RU" sz="2400" b="1" smtClean="0">
                <a:solidFill>
                  <a:srgbClr val="333399"/>
                </a:solidFill>
              </a:rPr>
              <a:t>Истолкование и закрепление в европейской культуре термина «философия» связано с именем Платона (427-347 гг. до н.э.), в трактовке которого он звучал как «любовь к истине». </a:t>
            </a:r>
          </a:p>
          <a:p>
            <a:pPr indent="20638" eaLnBrk="1" hangingPunct="1">
              <a:spcBef>
                <a:spcPct val="0"/>
              </a:spcBef>
              <a:buClrTx/>
              <a:buSzTx/>
              <a:buFontTx/>
              <a:buNone/>
            </a:pPr>
            <a:r>
              <a:rPr lang="ru-RU" sz="2400" b="1" smtClean="0">
                <a:solidFill>
                  <a:srgbClr val="333399"/>
                </a:solidFill>
              </a:rPr>
              <a:t>К этому периоду относится начало широкого использования термина «философия». </a:t>
            </a:r>
            <a:endParaRPr lang="ru-RU" sz="2400" smtClean="0">
              <a:solidFill>
                <a:srgbClr val="333399"/>
              </a:solidFill>
              <a:latin typeface="Tw Cen MT" pitchFamily="34" charset="0"/>
            </a:endParaRPr>
          </a:p>
        </p:txBody>
      </p:sp>
      <p:pic>
        <p:nvPicPr>
          <p:cNvPr id="19461" name="Содержимое 6" descr="Sunset&amp;Rainbow236.jpg"/>
          <p:cNvPicPr>
            <a:picLocks noChangeAspect="1"/>
          </p:cNvPicPr>
          <p:nvPr/>
        </p:nvPicPr>
        <p:blipFill>
          <a:blip r:embed="rId2"/>
          <a:srcRect/>
          <a:stretch>
            <a:fillRect/>
          </a:stretch>
        </p:blipFill>
        <p:spPr bwMode="auto">
          <a:xfrm>
            <a:off x="5003800" y="1484313"/>
            <a:ext cx="3722688" cy="3714750"/>
          </a:xfrm>
          <a:prstGeom prst="rect">
            <a:avLst/>
          </a:prstGeom>
          <a:noFill/>
          <a:ln w="9525">
            <a:noFill/>
            <a:miter lim="800000"/>
            <a:headEnd/>
            <a:tailEnd/>
          </a:ln>
        </p:spPr>
      </p:pic>
      <p:pic>
        <p:nvPicPr>
          <p:cNvPr id="19462" name="Picture 6" descr="1324_aristotel"/>
          <p:cNvPicPr>
            <a:picLocks noChangeAspect="1" noChangeArrowheads="1"/>
          </p:cNvPicPr>
          <p:nvPr/>
        </p:nvPicPr>
        <p:blipFill>
          <a:blip r:embed="rId3"/>
          <a:srcRect/>
          <a:stretch>
            <a:fillRect/>
          </a:stretch>
        </p:blipFill>
        <p:spPr bwMode="auto">
          <a:xfrm>
            <a:off x="6011863" y="2205038"/>
            <a:ext cx="1766887"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1285860"/>
            <a:ext cx="7470775" cy="5002213"/>
          </a:xfrm>
          <a:solidFill>
            <a:schemeClr val="bg2">
              <a:lumMod val="50000"/>
            </a:schemeClr>
          </a:solidFill>
        </p:spPr>
        <p:txBody>
          <a:bodyPr/>
          <a:lstStyle/>
          <a:p>
            <a:pPr algn="ctr">
              <a:defRPr/>
            </a:pPr>
            <a:r>
              <a:rPr lang="ru-RU" b="0" dirty="0" smtClean="0"/>
              <a:t>Вначале философия включала в себя всю совокупность знаний о мире – то есть была универсальным знанием обо всем</a:t>
            </a:r>
            <a:endParaRPr lang="ru-RU" dirty="0"/>
          </a:p>
        </p:txBody>
      </p:sp>
      <p:sp>
        <p:nvSpPr>
          <p:cNvPr id="4" name="Номер слайда 3"/>
          <p:cNvSpPr>
            <a:spLocks noGrp="1"/>
          </p:cNvSpPr>
          <p:nvPr>
            <p:ph type="sldNum" sz="quarter" idx="12"/>
          </p:nvPr>
        </p:nvSpPr>
        <p:spPr/>
        <p:txBody>
          <a:bodyPr/>
          <a:lstStyle/>
          <a:p>
            <a:pPr>
              <a:defRPr/>
            </a:pPr>
            <a:fld id="{AF79544C-5E7A-40E1-B169-D9921E860298}" type="slidenum">
              <a:rPr lang="ru-RU" smtClean="0"/>
              <a:pPr>
                <a:defRPr/>
              </a:pPr>
              <a:t>11</a:t>
            </a:fld>
            <a:endParaRPr lang="ru-RU"/>
          </a:p>
        </p:txBody>
      </p:sp>
      <p:pic>
        <p:nvPicPr>
          <p:cNvPr id="5" name="Рисунок 4" descr="Время.jpg"/>
          <p:cNvPicPr>
            <a:picLocks noChangeAspect="1"/>
          </p:cNvPicPr>
          <p:nvPr/>
        </p:nvPicPr>
        <p:blipFill>
          <a:blip r:embed="rId2"/>
          <a:stretch>
            <a:fillRect/>
          </a:stretch>
        </p:blipFill>
        <p:spPr>
          <a:xfrm flipV="1">
            <a:off x="6953267" y="0"/>
            <a:ext cx="2190733" cy="16430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Подзаголовок 2"/>
          <p:cNvSpPr>
            <a:spLocks noGrp="1"/>
          </p:cNvSpPr>
          <p:nvPr>
            <p:ph type="subTitle" idx="1"/>
          </p:nvPr>
        </p:nvSpPr>
        <p:spPr>
          <a:xfrm>
            <a:off x="285750" y="1000125"/>
            <a:ext cx="3786188" cy="5000625"/>
          </a:xfrm>
          <a:solidFill>
            <a:schemeClr val="bg2"/>
          </a:solidFill>
        </p:spPr>
        <p:txBody>
          <a:bodyPr/>
          <a:lstStyle/>
          <a:p>
            <a:pPr marL="176213" indent="176213" algn="l"/>
            <a:r>
              <a:rPr lang="ru-RU" smtClean="0"/>
              <a:t>Рост потребности в получении знаний и расширение масштабов их применения на практике стимулировали увеличение их объема и многообразия и привели к дифференциации знаний, выражающейся в появлении разных наук. Разложение единого знания на отдельные науки, начавшееся еще в период античности, не означало исчезновения философии.</a:t>
            </a:r>
          </a:p>
          <a:p>
            <a:pPr marL="176213" indent="176213" algn="l"/>
            <a:endParaRPr lang="ru-RU" smtClean="0"/>
          </a:p>
        </p:txBody>
      </p:sp>
      <p:sp>
        <p:nvSpPr>
          <p:cNvPr id="4" name="Номер слайда 3"/>
          <p:cNvSpPr>
            <a:spLocks noGrp="1"/>
          </p:cNvSpPr>
          <p:nvPr>
            <p:ph type="sldNum" sz="quarter" idx="12"/>
          </p:nvPr>
        </p:nvSpPr>
        <p:spPr/>
        <p:txBody>
          <a:bodyPr/>
          <a:lstStyle/>
          <a:p>
            <a:pPr>
              <a:defRPr/>
            </a:pPr>
            <a:fld id="{20F42BA8-705D-4336-AC53-E7000B613F78}" type="slidenum">
              <a:rPr lang="ru-RU" smtClean="0"/>
              <a:pPr>
                <a:defRPr/>
              </a:pPr>
              <a:t>12</a:t>
            </a:fld>
            <a:endParaRPr lang="ru-RU"/>
          </a:p>
        </p:txBody>
      </p:sp>
      <p:graphicFrame>
        <p:nvGraphicFramePr>
          <p:cNvPr id="5" name="Схема 4"/>
          <p:cNvGraphicFramePr/>
          <p:nvPr/>
        </p:nvGraphicFramePr>
        <p:xfrm>
          <a:off x="4286248" y="357166"/>
          <a:ext cx="4572032"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lide Number Placeholder 5"/>
          <p:cNvSpPr>
            <a:spLocks noGrp="1"/>
          </p:cNvSpPr>
          <p:nvPr>
            <p:ph type="sldNum" sz="quarter" idx="12"/>
          </p:nvPr>
        </p:nvSpPr>
        <p:spPr/>
        <p:txBody>
          <a:bodyPr/>
          <a:lstStyle/>
          <a:p>
            <a:pPr>
              <a:defRPr/>
            </a:pPr>
            <a:fld id="{448ED2A8-658E-44A3-8D59-10D4ABD55E48}" type="slidenum">
              <a:rPr lang="ru-RU"/>
              <a:pPr>
                <a:defRPr/>
              </a:pPr>
              <a:t>13</a:t>
            </a:fld>
            <a:endParaRPr lang="ru-RU"/>
          </a:p>
        </p:txBody>
      </p:sp>
      <p:sp>
        <p:nvSpPr>
          <p:cNvPr id="18435" name="Rectangle 2"/>
          <p:cNvSpPr>
            <a:spLocks noGrp="1"/>
          </p:cNvSpPr>
          <p:nvPr>
            <p:ph type="title" idx="4294967295"/>
          </p:nvPr>
        </p:nvSpPr>
        <p:spPr>
          <a:noFill/>
        </p:spPr>
        <p:txBody>
          <a:bodyPr wrap="square" numCol="1" anchorCtr="0" compatLnSpc="1">
            <a:prstTxWarp prst="textNoShape">
              <a:avLst/>
            </a:prstTxWarp>
          </a:bodyPr>
          <a:lstStyle/>
          <a:p>
            <a:pPr eaLnBrk="1" hangingPunct="1"/>
            <a:r>
              <a:rPr lang="ru-RU" smtClean="0">
                <a:ln>
                  <a:noFill/>
                </a:ln>
                <a:effectLst/>
              </a:rPr>
              <a:t>Что такое философия?</a:t>
            </a:r>
          </a:p>
        </p:txBody>
      </p:sp>
      <p:graphicFrame>
        <p:nvGraphicFramePr>
          <p:cNvPr id="31176" name="Group 456"/>
          <p:cNvGraphicFramePr>
            <a:graphicFrameLocks noGrp="1"/>
          </p:cNvGraphicFramePr>
          <p:nvPr>
            <p:ph idx="4294967295"/>
          </p:nvPr>
        </p:nvGraphicFramePr>
        <p:xfrm>
          <a:off x="179388" y="908050"/>
          <a:ext cx="8785225" cy="5516693"/>
        </p:xfrm>
        <a:graphic>
          <a:graphicData uri="http://schemas.openxmlformats.org/drawingml/2006/table">
            <a:tbl>
              <a:tblPr/>
              <a:tblGrid>
                <a:gridCol w="473075"/>
                <a:gridCol w="1690687"/>
                <a:gridCol w="6621463"/>
              </a:tblGrid>
              <a:tr h="360363">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400" b="1" i="1" u="none" strike="noStrike" cap="none" normalizeH="0" baseline="0" smtClean="0">
                          <a:ln>
                            <a:noFill/>
                          </a:ln>
                          <a:solidFill>
                            <a:srgbClr val="333399"/>
                          </a:solidFill>
                          <a:effectLst/>
                          <a:latin typeface="Arial" charset="0"/>
                        </a:rPr>
                        <a:t>№ п/п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400" b="1" i="1" u="none" strike="noStrike" cap="none" normalizeH="0" baseline="0" smtClean="0">
                          <a:ln>
                            <a:noFill/>
                          </a:ln>
                          <a:solidFill>
                            <a:srgbClr val="333399"/>
                          </a:solidFill>
                          <a:effectLst/>
                          <a:latin typeface="Arial" charset="0"/>
                        </a:rPr>
                        <a:t>Философ или филос. течение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endParaRPr kumimoji="0" lang="ru-RU" sz="1400" b="1" i="1" u="none" strike="noStrike" cap="none" normalizeH="0" baseline="0" smtClean="0">
                        <a:ln>
                          <a:noFill/>
                        </a:ln>
                        <a:solidFill>
                          <a:srgbClr val="333399"/>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400" b="1" i="1" u="none" strike="noStrike" cap="none" normalizeH="0" baseline="0" smtClean="0">
                          <a:ln>
                            <a:noFill/>
                          </a:ln>
                          <a:solidFill>
                            <a:srgbClr val="333399"/>
                          </a:solidFill>
                          <a:effectLst/>
                          <a:latin typeface="Arial" charset="0"/>
                        </a:rPr>
                        <a:t>Суть представления о предмете философии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50838">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600" b="0" i="0" u="none" strike="noStrike" cap="none" normalizeH="0" baseline="0" smtClean="0">
                          <a:ln>
                            <a:noFill/>
                          </a:ln>
                          <a:solidFill>
                            <a:srgbClr val="333399"/>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600" b="0" i="0" u="none" strike="noStrike" cap="none" normalizeH="0" baseline="0" smtClean="0">
                          <a:ln>
                            <a:noFill/>
                          </a:ln>
                          <a:solidFill>
                            <a:srgbClr val="333399"/>
                          </a:solidFill>
                          <a:effectLst/>
                          <a:latin typeface="Arial" charset="0"/>
                        </a:rPr>
                        <a:t>Пифагор</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600" b="0" i="0" u="none" strike="noStrike" cap="none" normalizeH="0" baseline="0" smtClean="0">
                          <a:ln>
                            <a:noFill/>
                          </a:ln>
                          <a:solidFill>
                            <a:srgbClr val="333399"/>
                          </a:solidFill>
                          <a:effectLst/>
                          <a:latin typeface="Arial" charset="0"/>
                        </a:rPr>
                        <a:t>«Любовь к мудрости»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61950">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600" b="0" i="0" u="none" strike="noStrike" cap="none" normalizeH="0" baseline="0" smtClean="0">
                          <a:ln>
                            <a:noFill/>
                          </a:ln>
                          <a:solidFill>
                            <a:srgbClr val="333399"/>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600" b="0" i="0" u="none" strike="noStrike" cap="none" normalizeH="0" baseline="0" smtClean="0">
                          <a:ln>
                            <a:noFill/>
                          </a:ln>
                          <a:solidFill>
                            <a:srgbClr val="333399"/>
                          </a:solidFill>
                          <a:effectLst/>
                          <a:latin typeface="Arial" charset="0"/>
                        </a:rPr>
                        <a:t>Гераклит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600" b="0" i="0" u="none" strike="noStrike" cap="none" normalizeH="0" baseline="0" smtClean="0">
                          <a:ln>
                            <a:noFill/>
                          </a:ln>
                          <a:solidFill>
                            <a:srgbClr val="333399"/>
                          </a:solidFill>
                          <a:effectLst/>
                          <a:latin typeface="Arial" charset="0"/>
                        </a:rPr>
                        <a:t>Философ -  человек, занимающийся исследованиями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31800">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600" b="0" i="0" u="none" strike="noStrike" cap="none" normalizeH="0" baseline="0" smtClean="0">
                          <a:ln>
                            <a:noFill/>
                          </a:ln>
                          <a:solidFill>
                            <a:srgbClr val="333399"/>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600" b="0" i="0" u="none" strike="noStrike" cap="none" normalizeH="0" baseline="0" smtClean="0">
                          <a:ln>
                            <a:noFill/>
                          </a:ln>
                          <a:solidFill>
                            <a:srgbClr val="333399"/>
                          </a:solidFill>
                          <a:effectLst/>
                          <a:latin typeface="Arial" charset="0"/>
                        </a:rPr>
                        <a:t>Платон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600" b="0" i="0" u="none" strike="noStrike" cap="none" normalizeH="0" baseline="0" smtClean="0">
                          <a:ln>
                            <a:noFill/>
                          </a:ln>
                          <a:solidFill>
                            <a:srgbClr val="333399"/>
                          </a:solidFill>
                          <a:effectLst/>
                          <a:latin typeface="Arial" charset="0"/>
                        </a:rPr>
                        <a:t>Особая наука, направленная на познание вечного истинного бытия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50838">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600" b="0" i="0" u="none" strike="noStrike" cap="none" normalizeH="0" baseline="0" smtClean="0">
                          <a:ln>
                            <a:noFill/>
                          </a:ln>
                          <a:solidFill>
                            <a:srgbClr val="333399"/>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600" b="0" i="0" u="none" strike="noStrike" cap="none" normalizeH="0" baseline="0" smtClean="0">
                          <a:ln>
                            <a:noFill/>
                          </a:ln>
                          <a:solidFill>
                            <a:srgbClr val="333399"/>
                          </a:solidFill>
                          <a:effectLst/>
                          <a:latin typeface="Arial" charset="0"/>
                        </a:rPr>
                        <a:t>Сократ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600" b="0" i="0" u="none" strike="noStrike" cap="none" normalizeH="0" baseline="0" smtClean="0">
                          <a:ln>
                            <a:noFill/>
                          </a:ln>
                          <a:solidFill>
                            <a:srgbClr val="333399"/>
                          </a:solidFill>
                          <a:effectLst/>
                          <a:latin typeface="Arial" charset="0"/>
                        </a:rPr>
                        <a:t>Средство познания добра и зла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52425">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600" b="0" i="0" u="none" strike="noStrike" cap="none" normalizeH="0" baseline="0" smtClean="0">
                          <a:ln>
                            <a:noFill/>
                          </a:ln>
                          <a:solidFill>
                            <a:srgbClr val="333399"/>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600" b="0" i="0" u="none" strike="noStrike" cap="none" normalizeH="0" baseline="0" smtClean="0">
                          <a:ln>
                            <a:noFill/>
                          </a:ln>
                          <a:solidFill>
                            <a:srgbClr val="333399"/>
                          </a:solidFill>
                          <a:effectLst/>
                          <a:latin typeface="Arial" charset="0"/>
                        </a:rPr>
                        <a:t>Аристотель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600" b="0" i="0" u="none" strike="noStrike" cap="none" normalizeH="0" baseline="0" smtClean="0">
                          <a:ln>
                            <a:noFill/>
                          </a:ln>
                          <a:solidFill>
                            <a:srgbClr val="333399"/>
                          </a:solidFill>
                          <a:effectLst/>
                          <a:latin typeface="Arial" charset="0"/>
                        </a:rPr>
                        <a:t>Исследование причин и принципов вещей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50838">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600" b="0" i="0" u="none" strike="noStrike" cap="none" normalizeH="0" baseline="0" smtClean="0">
                          <a:ln>
                            <a:noFill/>
                          </a:ln>
                          <a:solidFill>
                            <a:srgbClr val="333399"/>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600" b="0" i="0" u="none" strike="noStrike" cap="none" normalizeH="0" baseline="0" smtClean="0">
                          <a:ln>
                            <a:noFill/>
                          </a:ln>
                          <a:solidFill>
                            <a:srgbClr val="333399"/>
                          </a:solidFill>
                          <a:effectLst/>
                          <a:latin typeface="Arial" charset="0"/>
                        </a:rPr>
                        <a:t>Эпикур</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600" b="0" i="0" u="none" strike="noStrike" cap="none" normalizeH="0" baseline="0" smtClean="0">
                          <a:ln>
                            <a:noFill/>
                          </a:ln>
                          <a:solidFill>
                            <a:srgbClr val="333399"/>
                          </a:solidFill>
                          <a:effectLst/>
                          <a:latin typeface="Arial" charset="0"/>
                        </a:rPr>
                        <a:t>Путь достижения счастья посредством разума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658813">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600" b="0" i="0" u="none" strike="noStrike" cap="none" normalizeH="0" baseline="0" smtClean="0">
                          <a:ln>
                            <a:noFill/>
                          </a:ln>
                          <a:solidFill>
                            <a:srgbClr val="333399"/>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400" b="1" i="0" u="none" strike="noStrike" cap="none" normalizeH="0" baseline="0" smtClean="0">
                          <a:ln>
                            <a:noFill/>
                          </a:ln>
                          <a:solidFill>
                            <a:srgbClr val="333399"/>
                          </a:solidFill>
                          <a:effectLst/>
                          <a:latin typeface="Arial" charset="0"/>
                        </a:rPr>
                        <a:t>Средневековая христианская философия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600" b="0" i="0" u="none" strike="noStrike" cap="none" normalizeH="0" baseline="0" smtClean="0">
                          <a:ln>
                            <a:noFill/>
                          </a:ln>
                          <a:solidFill>
                            <a:srgbClr val="333399"/>
                          </a:solidFill>
                          <a:effectLst/>
                          <a:latin typeface="Arial" charset="0"/>
                        </a:rPr>
                        <a:t>Средство познания и доказательства Бога, разъяснения истин Священного Писания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50838">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600" b="0" i="0" u="none" strike="noStrike" cap="none" normalizeH="0" baseline="0" smtClean="0">
                          <a:ln>
                            <a:noFill/>
                          </a:ln>
                          <a:solidFill>
                            <a:srgbClr val="333399"/>
                          </a:solidFill>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600" b="0" i="0" u="none" strike="noStrike" cap="none" normalizeH="0" baseline="0" smtClean="0">
                          <a:ln>
                            <a:noFill/>
                          </a:ln>
                          <a:solidFill>
                            <a:srgbClr val="333399"/>
                          </a:solidFill>
                          <a:effectLst/>
                          <a:latin typeface="Arial" charset="0"/>
                        </a:rPr>
                        <a:t>Бэкон, Декарт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600" b="0" i="0" u="none" strike="noStrike" cap="none" normalizeH="0" baseline="0" smtClean="0">
                          <a:ln>
                            <a:noFill/>
                          </a:ln>
                          <a:solidFill>
                            <a:srgbClr val="333399"/>
                          </a:solidFill>
                          <a:effectLst/>
                          <a:latin typeface="Arial" charset="0"/>
                        </a:rPr>
                        <a:t>Целостная наука, существует в понятийной форме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50838">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600" b="0" i="0" u="none" strike="noStrike" cap="none" normalizeH="0" baseline="0" smtClean="0">
                          <a:ln>
                            <a:noFill/>
                          </a:ln>
                          <a:solidFill>
                            <a:srgbClr val="333399"/>
                          </a:solidFill>
                          <a:effectLst/>
                          <a:latin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600" b="0" i="0" u="none" strike="noStrike" cap="none" normalizeH="0" baseline="0" smtClean="0">
                          <a:ln>
                            <a:noFill/>
                          </a:ln>
                          <a:solidFill>
                            <a:srgbClr val="333399"/>
                          </a:solidFill>
                          <a:effectLst/>
                          <a:latin typeface="Arial" charset="0"/>
                        </a:rPr>
                        <a:t>Гегель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600" b="0" i="0" u="none" strike="noStrike" cap="none" normalizeH="0" baseline="0" smtClean="0">
                          <a:ln>
                            <a:noFill/>
                          </a:ln>
                          <a:solidFill>
                            <a:srgbClr val="333399"/>
                          </a:solidFill>
                          <a:effectLst/>
                          <a:latin typeface="Arial" charset="0"/>
                        </a:rPr>
                        <a:t>Наука об Абсолютном Разуме, постигающего  самого себя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65125">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600" b="0" i="0" u="none" strike="noStrike" cap="none" normalizeH="0" baseline="0" smtClean="0">
                          <a:ln>
                            <a:noFill/>
                          </a:ln>
                          <a:solidFill>
                            <a:srgbClr val="333399"/>
                          </a:solidFill>
                          <a:effectLst/>
                          <a:latin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600" b="0" i="0" u="none" strike="noStrike" cap="none" normalizeH="0" baseline="0" smtClean="0">
                          <a:ln>
                            <a:noFill/>
                          </a:ln>
                          <a:solidFill>
                            <a:srgbClr val="333399"/>
                          </a:solidFill>
                          <a:effectLst/>
                          <a:latin typeface="Arial" charset="0"/>
                        </a:rPr>
                        <a:t>Кант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400" b="1" i="0" u="none" strike="noStrike" cap="none" normalizeH="0" baseline="0" smtClean="0">
                          <a:ln>
                            <a:noFill/>
                          </a:ln>
                          <a:solidFill>
                            <a:srgbClr val="333399"/>
                          </a:solidFill>
                          <a:effectLst/>
                          <a:latin typeface="Arial" charset="0"/>
                        </a:rPr>
                        <a:t>Способ познания мира через абстрактные метафизические понятия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608013">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600" b="0" i="0" u="none" strike="noStrike" cap="none" normalizeH="0" baseline="0" smtClean="0">
                          <a:ln>
                            <a:noFill/>
                          </a:ln>
                          <a:solidFill>
                            <a:srgbClr val="333399"/>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600" b="0" i="0" u="none" strike="noStrike" cap="none" normalizeH="0" baseline="0" smtClean="0">
                          <a:ln>
                            <a:noFill/>
                          </a:ln>
                          <a:solidFill>
                            <a:srgbClr val="333399"/>
                          </a:solidFill>
                          <a:effectLst/>
                          <a:latin typeface="Arial" charset="0"/>
                        </a:rPr>
                        <a:t>Шопенгауэр</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600" b="0" i="0" u="none" strike="noStrike" cap="none" normalizeH="0" baseline="0" smtClean="0">
                          <a:ln>
                            <a:noFill/>
                          </a:ln>
                          <a:solidFill>
                            <a:srgbClr val="333399"/>
                          </a:solidFill>
                          <a:effectLst/>
                          <a:latin typeface="Arial" charset="0"/>
                        </a:rPr>
                        <a:t>Отражение сущности мира в форме всеобщих абстрактных понятий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50838">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600" b="0" i="0" u="none" strike="noStrike" cap="none" normalizeH="0" baseline="0" smtClean="0">
                          <a:ln>
                            <a:noFill/>
                          </a:ln>
                          <a:solidFill>
                            <a:srgbClr val="333399"/>
                          </a:solidFill>
                          <a:effectLst/>
                          <a:latin typeface="Arial"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600" b="0" i="0" u="none" strike="noStrike" cap="none" normalizeH="0" baseline="0" smtClean="0">
                          <a:ln>
                            <a:noFill/>
                          </a:ln>
                          <a:solidFill>
                            <a:srgbClr val="333399"/>
                          </a:solidFill>
                          <a:effectLst/>
                          <a:latin typeface="Arial" charset="0"/>
                        </a:rPr>
                        <a:t>Живая Этика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ECC37F"/>
                        </a:buClr>
                        <a:buSzPct val="80000"/>
                        <a:buFont typeface="Wingdings 2" pitchFamily="18" charset="2"/>
                        <a:buNone/>
                        <a:tabLst/>
                      </a:pPr>
                      <a:r>
                        <a:rPr kumimoji="0" lang="ru-RU" sz="1600" b="0" i="0" u="none" strike="noStrike" cap="none" normalizeH="0" baseline="0" smtClean="0">
                          <a:ln>
                            <a:noFill/>
                          </a:ln>
                          <a:solidFill>
                            <a:srgbClr val="333399"/>
                          </a:solidFill>
                          <a:effectLst/>
                          <a:latin typeface="Arial" charset="0"/>
                        </a:rPr>
                        <a:t>Средство духовного совершенствования человека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одзаголовок 2"/>
          <p:cNvSpPr>
            <a:spLocks noGrp="1"/>
          </p:cNvSpPr>
          <p:nvPr>
            <p:ph type="subTitle" idx="1"/>
          </p:nvPr>
        </p:nvSpPr>
        <p:spPr>
          <a:xfrm>
            <a:off x="428596" y="428604"/>
            <a:ext cx="5943600" cy="5286375"/>
          </a:xfrm>
          <a:solidFill>
            <a:schemeClr val="bg2"/>
          </a:solidFill>
        </p:spPr>
        <p:txBody>
          <a:bodyPr/>
          <a:lstStyle/>
          <a:p>
            <a:pPr marL="176213" algn="l"/>
            <a:r>
              <a:rPr lang="ru-RU" dirty="0" smtClean="0"/>
              <a:t>На эти вопросы, возникающие в исторически конкретных условиях жизни, невозможно дать ответы, пригодные для всех времен и всех народов. Люди, ставящие мировоззренческие вопросы, стремились получить такие ответы на них, которые соответствовали их потребностям и уровню интеллектуального развития. Причем в разных исторических условиях меняется не только набор мировоззренческих вопросов, но и преобразуется сама их иерархия, а также характер желаемых ответов на них. Это закладывает основу для специфики в понимании </a:t>
            </a:r>
            <a:r>
              <a:rPr lang="ru-RU" b="1" dirty="0" smtClean="0">
                <a:solidFill>
                  <a:srgbClr val="C00000"/>
                </a:solidFill>
              </a:rPr>
              <a:t>предмета философии </a:t>
            </a:r>
            <a:r>
              <a:rPr lang="ru-RU" dirty="0" smtClean="0"/>
              <a:t>и  его содержание.</a:t>
            </a:r>
          </a:p>
          <a:p>
            <a:pPr marL="176213" algn="l"/>
            <a:endParaRPr lang="ru-RU" dirty="0" smtClean="0"/>
          </a:p>
        </p:txBody>
      </p:sp>
      <p:sp>
        <p:nvSpPr>
          <p:cNvPr id="4" name="Номер слайда 3"/>
          <p:cNvSpPr>
            <a:spLocks noGrp="1"/>
          </p:cNvSpPr>
          <p:nvPr>
            <p:ph type="sldNum" sz="quarter" idx="12"/>
          </p:nvPr>
        </p:nvSpPr>
        <p:spPr/>
        <p:txBody>
          <a:bodyPr/>
          <a:lstStyle/>
          <a:p>
            <a:pPr>
              <a:defRPr/>
            </a:pPr>
            <a:fld id="{57F32804-7F5B-4802-BCEA-5AA92355FBA4}" type="slidenum">
              <a:rPr lang="ru-RU" smtClean="0"/>
              <a:pPr>
                <a:defRPr/>
              </a:pPr>
              <a:t>14</a:t>
            </a:fld>
            <a:endParaRPr lang="ru-RU"/>
          </a:p>
        </p:txBody>
      </p:sp>
      <p:pic>
        <p:nvPicPr>
          <p:cNvPr id="5" name="Рисунок 4" descr="Гегель Георг Вильгельм.jpg"/>
          <p:cNvPicPr>
            <a:picLocks noChangeAspect="1"/>
          </p:cNvPicPr>
          <p:nvPr/>
        </p:nvPicPr>
        <p:blipFill>
          <a:blip r:embed="rId2"/>
          <a:stretch>
            <a:fillRect/>
          </a:stretch>
        </p:blipFill>
        <p:spPr>
          <a:xfrm>
            <a:off x="5786446" y="4286256"/>
            <a:ext cx="1833567" cy="2317629"/>
          </a:xfrm>
          <a:prstGeom prst="rect">
            <a:avLst/>
          </a:prstGeom>
        </p:spPr>
      </p:pic>
      <p:pic>
        <p:nvPicPr>
          <p:cNvPr id="6" name="Рисунок 5" descr="Кант Иммануил.jpg"/>
          <p:cNvPicPr>
            <a:picLocks noChangeAspect="1"/>
          </p:cNvPicPr>
          <p:nvPr/>
        </p:nvPicPr>
        <p:blipFill>
          <a:blip r:embed="rId3"/>
          <a:stretch>
            <a:fillRect/>
          </a:stretch>
        </p:blipFill>
        <p:spPr>
          <a:xfrm>
            <a:off x="6858016" y="357166"/>
            <a:ext cx="1905000" cy="2621280"/>
          </a:xfrm>
          <a:prstGeom prst="rect">
            <a:avLst/>
          </a:prstGeom>
        </p:spPr>
      </p:pic>
      <p:pic>
        <p:nvPicPr>
          <p:cNvPr id="7" name="Рисунок 6" descr="Ницше Фридрих.gif"/>
          <p:cNvPicPr>
            <a:picLocks noChangeAspect="1"/>
          </p:cNvPicPr>
          <p:nvPr/>
        </p:nvPicPr>
        <p:blipFill>
          <a:blip r:embed="rId4"/>
          <a:stretch>
            <a:fillRect/>
          </a:stretch>
        </p:blipFill>
        <p:spPr>
          <a:xfrm>
            <a:off x="6429388" y="2857496"/>
            <a:ext cx="2357454" cy="177363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500042"/>
            <a:ext cx="8043890" cy="5429288"/>
          </a:xfrm>
          <a:solidFill>
            <a:srgbClr val="006699"/>
          </a:solidFill>
        </p:spPr>
        <p:txBody>
          <a:bodyPr/>
          <a:lstStyle/>
          <a:p>
            <a:pPr marL="174625" algn="l"/>
            <a:r>
              <a:rPr lang="ru-RU" sz="4000" dirty="0" smtClean="0">
                <a:solidFill>
                  <a:srgbClr val="CCCCFF"/>
                </a:solidFill>
              </a:rPr>
              <a:t>Предметом философии</a:t>
            </a:r>
            <a:r>
              <a:rPr lang="ru-RU" sz="4000" dirty="0" smtClean="0"/>
              <a:t> </a:t>
            </a:r>
            <a:r>
              <a:rPr lang="ru-RU" sz="4000" b="0" dirty="0" smtClean="0"/>
              <a:t>называют круг вопросов, которые она изучает. </a:t>
            </a:r>
            <a:br>
              <a:rPr lang="ru-RU" sz="4000" b="0" dirty="0" smtClean="0"/>
            </a:br>
            <a:r>
              <a:rPr lang="ru-RU" sz="4000" b="0" dirty="0" smtClean="0"/>
              <a:t>Что именно является предметом философии, зависит от эпохи и интеллектуальной позиции мыслителя.</a:t>
            </a:r>
            <a:endParaRPr lang="ru-RU" sz="4000" dirty="0"/>
          </a:p>
        </p:txBody>
      </p:sp>
      <p:sp>
        <p:nvSpPr>
          <p:cNvPr id="4" name="Номер слайда 3"/>
          <p:cNvSpPr>
            <a:spLocks noGrp="1"/>
          </p:cNvSpPr>
          <p:nvPr>
            <p:ph type="sldNum" sz="quarter" idx="12"/>
          </p:nvPr>
        </p:nvSpPr>
        <p:spPr/>
        <p:txBody>
          <a:bodyPr/>
          <a:lstStyle/>
          <a:p>
            <a:pPr>
              <a:defRPr/>
            </a:pPr>
            <a:fld id="{96424B86-FD06-44FB-85DD-148DF7DCDF92}" type="slidenum">
              <a:rPr lang="ru-RU" smtClean="0"/>
              <a:pPr>
                <a:defRPr/>
              </a:pPr>
              <a:t>15</a:t>
            </a:fld>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Подзаголовок 2"/>
          <p:cNvSpPr>
            <a:spLocks noGrp="1"/>
          </p:cNvSpPr>
          <p:nvPr>
            <p:ph type="subTitle" idx="1"/>
          </p:nvPr>
        </p:nvSpPr>
        <p:spPr>
          <a:xfrm>
            <a:off x="357188" y="384175"/>
            <a:ext cx="8429625" cy="1616075"/>
          </a:xfrm>
          <a:solidFill>
            <a:schemeClr val="bg2"/>
          </a:solidFill>
        </p:spPr>
        <p:txBody>
          <a:bodyPr/>
          <a:lstStyle/>
          <a:p>
            <a:pPr marL="176213" algn="l"/>
            <a:r>
              <a:rPr lang="ru-RU" sz="2400" smtClean="0"/>
              <a:t>На передний план философствования разные мыслители выделяли те грани </a:t>
            </a:r>
            <a:r>
              <a:rPr lang="ru-RU" sz="2400" b="1" smtClean="0">
                <a:solidFill>
                  <a:srgbClr val="C00000"/>
                </a:solidFill>
              </a:rPr>
              <a:t>предмета философии,</a:t>
            </a:r>
            <a:r>
              <a:rPr lang="ru-RU" sz="2400" smtClean="0"/>
              <a:t> которые были для них объектом первоочередного интереса</a:t>
            </a:r>
            <a:endParaRPr lang="ru-RU" smtClean="0"/>
          </a:p>
        </p:txBody>
      </p:sp>
      <p:sp>
        <p:nvSpPr>
          <p:cNvPr id="4" name="Номер слайда 3"/>
          <p:cNvSpPr>
            <a:spLocks noGrp="1"/>
          </p:cNvSpPr>
          <p:nvPr>
            <p:ph type="sldNum" sz="quarter" idx="12"/>
          </p:nvPr>
        </p:nvSpPr>
        <p:spPr/>
        <p:txBody>
          <a:bodyPr/>
          <a:lstStyle/>
          <a:p>
            <a:pPr>
              <a:defRPr/>
            </a:pPr>
            <a:fld id="{5502AE4B-1185-445B-BDAE-25743B8A3C1E}" type="slidenum">
              <a:rPr lang="ru-RU" smtClean="0"/>
              <a:pPr>
                <a:defRPr/>
              </a:pPr>
              <a:t>16</a:t>
            </a:fld>
            <a:endParaRPr lang="ru-RU"/>
          </a:p>
        </p:txBody>
      </p:sp>
      <p:graphicFrame>
        <p:nvGraphicFramePr>
          <p:cNvPr id="5" name="Схема 4"/>
          <p:cNvGraphicFramePr/>
          <p:nvPr/>
        </p:nvGraphicFramePr>
        <p:xfrm>
          <a:off x="285720" y="2285992"/>
          <a:ext cx="842968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4438" y="214313"/>
            <a:ext cx="7470775" cy="1470025"/>
          </a:xfrm>
        </p:spPr>
        <p:txBody>
          <a:bodyPr/>
          <a:lstStyle/>
          <a:p>
            <a:pPr algn="ctr">
              <a:defRPr/>
            </a:pPr>
            <a:r>
              <a:rPr lang="ru-RU" sz="3600" dirty="0" smtClean="0"/>
              <a:t>Предмет философии наших дней</a:t>
            </a:r>
            <a:endParaRPr lang="ru-RU" sz="3600" dirty="0"/>
          </a:p>
        </p:txBody>
      </p:sp>
      <p:sp>
        <p:nvSpPr>
          <p:cNvPr id="4" name="Номер слайда 3"/>
          <p:cNvSpPr>
            <a:spLocks noGrp="1"/>
          </p:cNvSpPr>
          <p:nvPr>
            <p:ph type="sldNum" sz="quarter" idx="12"/>
          </p:nvPr>
        </p:nvSpPr>
        <p:spPr/>
        <p:txBody>
          <a:bodyPr/>
          <a:lstStyle/>
          <a:p>
            <a:pPr>
              <a:defRPr/>
            </a:pPr>
            <a:fld id="{A6826147-6023-4EB8-A94A-BE07EC3EE947}" type="slidenum">
              <a:rPr lang="ru-RU" smtClean="0"/>
              <a:pPr>
                <a:defRPr/>
              </a:pPr>
              <a:t>17</a:t>
            </a:fld>
            <a:endParaRPr lang="ru-RU"/>
          </a:p>
        </p:txBody>
      </p:sp>
      <p:graphicFrame>
        <p:nvGraphicFramePr>
          <p:cNvPr id="5" name="Схема 4"/>
          <p:cNvGraphicFramePr/>
          <p:nvPr/>
        </p:nvGraphicFramePr>
        <p:xfrm>
          <a:off x="357158" y="1500174"/>
          <a:ext cx="8215370"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Рисунок 5" descr="Фрейд.jpg"/>
          <p:cNvPicPr>
            <a:picLocks noChangeAspect="1"/>
          </p:cNvPicPr>
          <p:nvPr/>
        </p:nvPicPr>
        <p:blipFill>
          <a:blip r:embed="rId6"/>
          <a:stretch>
            <a:fillRect/>
          </a:stretch>
        </p:blipFill>
        <p:spPr>
          <a:xfrm>
            <a:off x="428596" y="1571612"/>
            <a:ext cx="2114775" cy="2357454"/>
          </a:xfrm>
          <a:prstGeom prst="rect">
            <a:avLst/>
          </a:prstGeom>
        </p:spPr>
      </p:pic>
      <p:sp>
        <p:nvSpPr>
          <p:cNvPr id="7" name="TextBox 6"/>
          <p:cNvSpPr txBox="1"/>
          <p:nvPr/>
        </p:nvSpPr>
        <p:spPr>
          <a:xfrm>
            <a:off x="857224" y="4214818"/>
            <a:ext cx="1146468" cy="369332"/>
          </a:xfrm>
          <a:prstGeom prst="rect">
            <a:avLst/>
          </a:prstGeom>
          <a:noFill/>
        </p:spPr>
        <p:txBody>
          <a:bodyPr wrap="none" rtlCol="0">
            <a:spAutoFit/>
          </a:bodyPr>
          <a:lstStyle/>
          <a:p>
            <a:r>
              <a:rPr lang="ru-RU" dirty="0" smtClean="0"/>
              <a:t>З. Фрейд</a:t>
            </a:r>
            <a:endParaRPr lang="ru-RU" dirty="0"/>
          </a:p>
        </p:txBody>
      </p:sp>
      <p:pic>
        <p:nvPicPr>
          <p:cNvPr id="8" name="Рисунок 7" descr="Лихачев Д. С. академик, исследователь культуры.jpg"/>
          <p:cNvPicPr>
            <a:picLocks noChangeAspect="1"/>
          </p:cNvPicPr>
          <p:nvPr/>
        </p:nvPicPr>
        <p:blipFill>
          <a:blip r:embed="rId7"/>
          <a:stretch>
            <a:fillRect/>
          </a:stretch>
        </p:blipFill>
        <p:spPr>
          <a:xfrm>
            <a:off x="6572264" y="1571612"/>
            <a:ext cx="1857375" cy="2371725"/>
          </a:xfrm>
          <a:prstGeom prst="rect">
            <a:avLst/>
          </a:prstGeom>
        </p:spPr>
      </p:pic>
      <p:sp>
        <p:nvSpPr>
          <p:cNvPr id="9" name="TextBox 8"/>
          <p:cNvSpPr txBox="1"/>
          <p:nvPr/>
        </p:nvSpPr>
        <p:spPr>
          <a:xfrm>
            <a:off x="6786578" y="4214818"/>
            <a:ext cx="1358449" cy="369332"/>
          </a:xfrm>
          <a:prstGeom prst="rect">
            <a:avLst/>
          </a:prstGeom>
          <a:noFill/>
        </p:spPr>
        <p:txBody>
          <a:bodyPr wrap="none" rtlCol="0">
            <a:spAutoFit/>
          </a:bodyPr>
          <a:lstStyle/>
          <a:p>
            <a:r>
              <a:rPr lang="ru-RU" dirty="0" smtClean="0"/>
              <a:t>Д. Лихачев</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5875" y="214313"/>
            <a:ext cx="7470775" cy="857250"/>
          </a:xfrm>
        </p:spPr>
        <p:txBody>
          <a:bodyPr/>
          <a:lstStyle/>
          <a:p>
            <a:pPr>
              <a:defRPr/>
            </a:pPr>
            <a:r>
              <a:rPr lang="ru-RU" dirty="0" smtClean="0"/>
              <a:t>Цель философии</a:t>
            </a:r>
            <a:endParaRPr lang="ru-RU" dirty="0"/>
          </a:p>
        </p:txBody>
      </p:sp>
      <p:sp>
        <p:nvSpPr>
          <p:cNvPr id="4" name="Номер слайда 3"/>
          <p:cNvSpPr>
            <a:spLocks noGrp="1"/>
          </p:cNvSpPr>
          <p:nvPr>
            <p:ph type="sldNum" sz="quarter" idx="12"/>
          </p:nvPr>
        </p:nvSpPr>
        <p:spPr/>
        <p:txBody>
          <a:bodyPr/>
          <a:lstStyle/>
          <a:p>
            <a:pPr>
              <a:defRPr/>
            </a:pPr>
            <a:fld id="{EDE9274E-8536-447B-AEE6-C778759B7BB5}" type="slidenum">
              <a:rPr lang="ru-RU" smtClean="0"/>
              <a:pPr>
                <a:defRPr/>
              </a:pPr>
              <a:t>18</a:t>
            </a:fld>
            <a:endParaRPr lang="ru-RU"/>
          </a:p>
        </p:txBody>
      </p:sp>
      <p:graphicFrame>
        <p:nvGraphicFramePr>
          <p:cNvPr id="5" name="Схема 4"/>
          <p:cNvGraphicFramePr/>
          <p:nvPr/>
        </p:nvGraphicFramePr>
        <p:xfrm>
          <a:off x="357158" y="1397000"/>
          <a:ext cx="8501122" cy="4818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B5FB2F46-715F-4B93-B8C9-C2C85C1F907A}" type="slidenum">
              <a:rPr lang="ru-RU" smtClean="0"/>
              <a:pPr>
                <a:defRPr/>
              </a:pPr>
              <a:t>19</a:t>
            </a:fld>
            <a:endParaRPr lang="ru-RU"/>
          </a:p>
        </p:txBody>
      </p:sp>
      <p:graphicFrame>
        <p:nvGraphicFramePr>
          <p:cNvPr id="5" name="Схема 4"/>
          <p:cNvGraphicFramePr/>
          <p:nvPr/>
        </p:nvGraphicFramePr>
        <p:xfrm>
          <a:off x="285720" y="214290"/>
          <a:ext cx="8572560" cy="6143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1C0C587-9CE7-465C-A505-D90A6C9270FE}" type="slidenum">
              <a:rPr lang="ru-RU"/>
              <a:pPr>
                <a:defRPr/>
              </a:pPr>
              <a:t>2</a:t>
            </a:fld>
            <a:endParaRPr lang="ru-RU"/>
          </a:p>
        </p:txBody>
      </p:sp>
      <p:sp>
        <p:nvSpPr>
          <p:cNvPr id="2" name="Заголовок 1"/>
          <p:cNvSpPr>
            <a:spLocks noGrp="1"/>
          </p:cNvSpPr>
          <p:nvPr>
            <p:ph type="title" idx="4294967295"/>
          </p:nvPr>
        </p:nvSpPr>
        <p:spPr/>
        <p:txBody>
          <a:bodyPr wrap="square" numCol="1" anchorCtr="0" compatLnSpc="1">
            <a:prstTxWarp prst="textNoShape">
              <a:avLst/>
            </a:prstTxWarp>
          </a:bodyPr>
          <a:lstStyle/>
          <a:p>
            <a:pPr eaLnBrk="1" hangingPunct="1">
              <a:defRPr/>
            </a:pPr>
            <a:r>
              <a:rPr lang="ru-RU" dirty="0" smtClean="0">
                <a:ln>
                  <a:noFill/>
                </a:ln>
                <a:effectLst>
                  <a:outerShdw blurRad="38100" dist="38100" dir="2700000" algn="tl">
                    <a:srgbClr val="000000"/>
                  </a:outerShdw>
                </a:effectLst>
              </a:rPr>
              <a:t>Цели дисциплины</a:t>
            </a:r>
          </a:p>
        </p:txBody>
      </p:sp>
      <p:sp>
        <p:nvSpPr>
          <p:cNvPr id="11268" name="Содержимое 2"/>
          <p:cNvSpPr>
            <a:spLocks noGrp="1"/>
          </p:cNvSpPr>
          <p:nvPr>
            <p:ph idx="4294967295"/>
          </p:nvPr>
        </p:nvSpPr>
        <p:spPr>
          <a:xfrm>
            <a:off x="468313" y="1268413"/>
            <a:ext cx="8229600" cy="4983162"/>
          </a:xfrm>
          <a:solidFill>
            <a:schemeClr val="bg2"/>
          </a:solidFill>
          <a:ln w="19050">
            <a:solidFill>
              <a:srgbClr val="0033CC"/>
            </a:solidFill>
          </a:ln>
        </p:spPr>
        <p:txBody>
          <a:bodyPr/>
          <a:lstStyle/>
          <a:p>
            <a:pPr eaLnBrk="1" hangingPunct="1"/>
            <a:r>
              <a:rPr lang="ru-RU" sz="1800" b="1" smtClean="0">
                <a:solidFill>
                  <a:srgbClr val="333399"/>
                </a:solidFill>
              </a:rPr>
              <a:t>дать представление о предмете философии и значении философского знания в современной культуре;</a:t>
            </a:r>
          </a:p>
          <a:p>
            <a:pPr eaLnBrk="1" hangingPunct="1"/>
            <a:r>
              <a:rPr lang="ru-RU" sz="1800" b="1" smtClean="0">
                <a:solidFill>
                  <a:srgbClr val="333399"/>
                </a:solidFill>
              </a:rPr>
              <a:t>познакомить с инструментарием философских знаний – понятиями и категориями;</a:t>
            </a:r>
          </a:p>
          <a:p>
            <a:pPr eaLnBrk="1" hangingPunct="1"/>
            <a:r>
              <a:rPr lang="ru-RU" sz="1800" b="1" smtClean="0">
                <a:solidFill>
                  <a:srgbClr val="333399"/>
                </a:solidFill>
              </a:rPr>
              <a:t>дать знания по основным разделам философии: онтологии, гносеологии, учение об обществе, об исторических типах философии и философствования, концепциях и направлениях философской мысли;</a:t>
            </a:r>
          </a:p>
          <a:p>
            <a:pPr eaLnBrk="1" hangingPunct="1"/>
            <a:r>
              <a:rPr lang="ru-RU" sz="1800" b="1" smtClean="0">
                <a:solidFill>
                  <a:srgbClr val="333399"/>
                </a:solidFill>
              </a:rPr>
              <a:t>познакомить с отечественной философией: ее становлением, идеями и концепциями;</a:t>
            </a:r>
          </a:p>
          <a:p>
            <a:pPr eaLnBrk="1" hangingPunct="1"/>
            <a:r>
              <a:rPr lang="ru-RU" sz="1800" b="1" smtClean="0">
                <a:solidFill>
                  <a:srgbClr val="333399"/>
                </a:solidFill>
              </a:rPr>
              <a:t>помочь преобразовать и систематизировать стихийно сложившиеся взгляды  в обоснованное миропонимание;</a:t>
            </a:r>
          </a:p>
          <a:p>
            <a:pPr eaLnBrk="1" hangingPunct="1"/>
            <a:r>
              <a:rPr lang="ru-RU" sz="1800" b="1" smtClean="0">
                <a:solidFill>
                  <a:srgbClr val="333399"/>
                </a:solidFill>
              </a:rPr>
              <a:t>курс ориентирован на формирование собственного индивидуального мировоззрения и овладение умением мыслить о проблемах мира и человеческого существования самостоятельно.</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00A7DF5-7B8E-4F5C-8F4A-925940CDBDB8}" type="slidenum">
              <a:rPr lang="ru-RU"/>
              <a:pPr>
                <a:defRPr/>
              </a:pPr>
              <a:t>20</a:t>
            </a:fld>
            <a:endParaRPr lang="ru-RU"/>
          </a:p>
        </p:txBody>
      </p:sp>
      <p:sp>
        <p:nvSpPr>
          <p:cNvPr id="27651" name="Rectangle 2"/>
          <p:cNvSpPr>
            <a:spLocks noGrp="1"/>
          </p:cNvSpPr>
          <p:nvPr>
            <p:ph type="title" idx="4294967295"/>
          </p:nvPr>
        </p:nvSpPr>
        <p:spPr>
          <a:noFill/>
        </p:spPr>
        <p:txBody>
          <a:bodyPr wrap="square" numCol="1" anchorCtr="0" compatLnSpc="1">
            <a:prstTxWarp prst="textNoShape">
              <a:avLst/>
            </a:prstTxWarp>
          </a:bodyPr>
          <a:lstStyle/>
          <a:p>
            <a:pPr eaLnBrk="1" hangingPunct="1"/>
            <a:r>
              <a:rPr lang="ru-RU" smtClean="0">
                <a:ln>
                  <a:noFill/>
                </a:ln>
                <a:effectLst/>
              </a:rPr>
              <a:t>Обобщим:</a:t>
            </a:r>
          </a:p>
        </p:txBody>
      </p:sp>
      <p:sp>
        <p:nvSpPr>
          <p:cNvPr id="27652" name="Rectangle 3"/>
          <p:cNvSpPr>
            <a:spLocks noGrp="1"/>
          </p:cNvSpPr>
          <p:nvPr>
            <p:ph type="body" idx="4294967295"/>
          </p:nvPr>
        </p:nvSpPr>
        <p:spPr>
          <a:solidFill>
            <a:srgbClr val="009999"/>
          </a:solidFill>
          <a:ln w="28575">
            <a:solidFill>
              <a:srgbClr val="990099"/>
            </a:solidFill>
          </a:ln>
        </p:spPr>
        <p:txBody>
          <a:bodyPr/>
          <a:lstStyle/>
          <a:p>
            <a:pPr eaLnBrk="1" hangingPunct="1"/>
            <a:r>
              <a:rPr lang="ru-RU" b="1" smtClean="0">
                <a:solidFill>
                  <a:srgbClr val="FFB7FF"/>
                </a:solidFill>
              </a:rPr>
              <a:t>Философия</a:t>
            </a:r>
            <a:r>
              <a:rPr lang="ru-RU" smtClean="0">
                <a:solidFill>
                  <a:srgbClr val="333399"/>
                </a:solidFill>
              </a:rPr>
              <a:t> </a:t>
            </a:r>
            <a:r>
              <a:rPr lang="ru-RU" smtClean="0">
                <a:solidFill>
                  <a:schemeClr val="bg1"/>
                </a:solidFill>
              </a:rPr>
              <a:t>– </a:t>
            </a:r>
            <a:r>
              <a:rPr lang="ru-RU" smtClean="0">
                <a:solidFill>
                  <a:schemeClr val="bg2"/>
                </a:solidFill>
              </a:rPr>
              <a:t>высшее теоретическое знание, особая форма познания мира, вырабатывающая систему знаний о фундаментальных принципах и основах человеческого бытия, природы, мира</a:t>
            </a:r>
          </a:p>
          <a:p>
            <a:pPr eaLnBrk="1" hangingPunct="1"/>
            <a:r>
              <a:rPr lang="ru-RU" b="1" smtClean="0">
                <a:solidFill>
                  <a:srgbClr val="FFB7FF"/>
                </a:solidFill>
              </a:rPr>
              <a:t>Наука</a:t>
            </a:r>
            <a:r>
              <a:rPr lang="ru-RU" smtClean="0">
                <a:solidFill>
                  <a:srgbClr val="333399"/>
                </a:solidFill>
              </a:rPr>
              <a:t> </a:t>
            </a:r>
            <a:r>
              <a:rPr lang="ru-RU" smtClean="0">
                <a:solidFill>
                  <a:schemeClr val="bg2"/>
                </a:solidFill>
              </a:rPr>
              <a:t>о всеобщих закономерностях, которым подчинено бытие – природа и общество, мышление человека, процесс познания</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5875" y="214313"/>
            <a:ext cx="7470775" cy="1143000"/>
          </a:xfrm>
        </p:spPr>
        <p:txBody>
          <a:bodyPr/>
          <a:lstStyle/>
          <a:p>
            <a:pPr algn="l">
              <a:defRPr/>
            </a:pPr>
            <a:r>
              <a:rPr lang="ru-RU" dirty="0" smtClean="0"/>
              <a:t>Обобщим:</a:t>
            </a:r>
            <a:endParaRPr lang="ru-RU" dirty="0"/>
          </a:p>
        </p:txBody>
      </p:sp>
      <p:sp>
        <p:nvSpPr>
          <p:cNvPr id="3" name="Подзаголовок 2"/>
          <p:cNvSpPr>
            <a:spLocks noGrp="1"/>
          </p:cNvSpPr>
          <p:nvPr>
            <p:ph type="subTitle" idx="1"/>
          </p:nvPr>
        </p:nvSpPr>
        <p:spPr>
          <a:xfrm>
            <a:off x="428625" y="1357313"/>
            <a:ext cx="8358188" cy="4643437"/>
          </a:xfrm>
          <a:solidFill>
            <a:schemeClr val="accent1">
              <a:lumMod val="20000"/>
              <a:lumOff val="80000"/>
            </a:schemeClr>
          </a:solidFill>
        </p:spPr>
        <p:txBody>
          <a:bodyPr>
            <a:noAutofit/>
          </a:bodyPr>
          <a:lstStyle/>
          <a:p>
            <a:pPr marL="261938" algn="l">
              <a:buFont typeface="Wingdings" pitchFamily="2" charset="2"/>
              <a:buChar char="Ø"/>
              <a:defRPr/>
            </a:pPr>
            <a:r>
              <a:rPr lang="ru-RU" sz="2400" dirty="0" smtClean="0"/>
              <a:t> В предмет философии включается и рассмотрение вопросов о том, как возникает, развивается и преобразуется сама философия, как она взаимодействует с разными формами общественного сознания и практики</a:t>
            </a:r>
          </a:p>
          <a:p>
            <a:pPr marL="261938" algn="l">
              <a:buFont typeface="Wingdings" pitchFamily="2" charset="2"/>
              <a:buChar char="Ø"/>
              <a:defRPr/>
            </a:pPr>
            <a:r>
              <a:rPr lang="ru-RU" sz="2400" dirty="0" smtClean="0"/>
              <a:t> Иными словами, в качестве предмета философии рассматривается вся совокупность наиболее общих вопросов, касающихся взаимосвязи человека и мира, ответ на которые дает возможность человеку оптимизировать реализацию своих потребностей и интересов.</a:t>
            </a:r>
          </a:p>
          <a:p>
            <a:pPr algn="l">
              <a:defRPr/>
            </a:pPr>
            <a:endParaRPr lang="ru-RU" sz="2400" dirty="0"/>
          </a:p>
        </p:txBody>
      </p:sp>
      <p:sp>
        <p:nvSpPr>
          <p:cNvPr id="4" name="Номер слайда 3"/>
          <p:cNvSpPr>
            <a:spLocks noGrp="1"/>
          </p:cNvSpPr>
          <p:nvPr>
            <p:ph type="sldNum" sz="quarter" idx="12"/>
          </p:nvPr>
        </p:nvSpPr>
        <p:spPr/>
        <p:txBody>
          <a:bodyPr/>
          <a:lstStyle/>
          <a:p>
            <a:pPr>
              <a:defRPr/>
            </a:pPr>
            <a:fld id="{327C6C52-BAB4-4A8B-AA16-6F1BBA56DBBF}" type="slidenum">
              <a:rPr lang="ru-RU" smtClean="0"/>
              <a:pPr>
                <a:defRPr/>
              </a:pPr>
              <a:t>21</a:t>
            </a:fld>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57313" y="214313"/>
            <a:ext cx="7470775" cy="1071562"/>
          </a:xfrm>
        </p:spPr>
        <p:txBody>
          <a:bodyPr/>
          <a:lstStyle/>
          <a:p>
            <a:pPr>
              <a:defRPr/>
            </a:pPr>
            <a:r>
              <a:rPr lang="ru-RU" dirty="0" smtClean="0"/>
              <a:t>Структура философии</a:t>
            </a:r>
            <a:endParaRPr lang="ru-RU" dirty="0"/>
          </a:p>
        </p:txBody>
      </p:sp>
      <p:sp>
        <p:nvSpPr>
          <p:cNvPr id="4" name="Номер слайда 3"/>
          <p:cNvSpPr>
            <a:spLocks noGrp="1"/>
          </p:cNvSpPr>
          <p:nvPr>
            <p:ph type="sldNum" sz="quarter" idx="12"/>
          </p:nvPr>
        </p:nvSpPr>
        <p:spPr/>
        <p:txBody>
          <a:bodyPr/>
          <a:lstStyle/>
          <a:p>
            <a:pPr>
              <a:defRPr/>
            </a:pPr>
            <a:fld id="{83BF2EF9-8B3B-4CAF-AA27-1E4B918BF4C9}" type="slidenum">
              <a:rPr lang="ru-RU" smtClean="0"/>
              <a:pPr>
                <a:defRPr/>
              </a:pPr>
              <a:t>22</a:t>
            </a:fld>
            <a:endParaRPr lang="ru-RU"/>
          </a:p>
        </p:txBody>
      </p:sp>
      <p:graphicFrame>
        <p:nvGraphicFramePr>
          <p:cNvPr id="5" name="Схема 4"/>
          <p:cNvGraphicFramePr/>
          <p:nvPr/>
        </p:nvGraphicFramePr>
        <p:xfrm>
          <a:off x="357158" y="1357298"/>
          <a:ext cx="8429684"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96424B86-FD06-44FB-85DD-148DF7DCDF92}" type="slidenum">
              <a:rPr lang="ru-RU" smtClean="0"/>
              <a:pPr>
                <a:defRPr/>
              </a:pPr>
              <a:t>23</a:t>
            </a:fld>
            <a:endParaRPr lang="ru-RU"/>
          </a:p>
        </p:txBody>
      </p:sp>
      <p:pic>
        <p:nvPicPr>
          <p:cNvPr id="54274" name="Picture 2" descr="http://1.bp.blogspot.com/-tM_4rddS8rE/UTS--1u97FI/AAAAAAAAAnw/XzglObQ1ybc/s1600/%D0%A1%D1%82%D1%80%D1%83%D0%BA%D1%82%D1%83%D1%80%D0%B0+%D1%84%D0%B8%D0%BB%D0%BE%D1%81%D0%BE%D1%84%D1%81%D0%BA%D0%BE%D0%B3%D0%BE+%D0%B7%D0%BD%D0%B0%D0%BD%D0%B8%D1%8F.PNG"/>
          <p:cNvPicPr>
            <a:picLocks noChangeAspect="1" noChangeArrowheads="1"/>
          </p:cNvPicPr>
          <p:nvPr/>
        </p:nvPicPr>
        <p:blipFill>
          <a:blip r:embed="rId2"/>
          <a:srcRect/>
          <a:stretch>
            <a:fillRect/>
          </a:stretch>
        </p:blipFill>
        <p:spPr bwMode="auto">
          <a:xfrm>
            <a:off x="571472" y="214290"/>
            <a:ext cx="8001056" cy="614366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63" y="142875"/>
            <a:ext cx="8186737" cy="1214438"/>
          </a:xfrm>
        </p:spPr>
        <p:txBody>
          <a:bodyPr/>
          <a:lstStyle/>
          <a:p>
            <a:pPr algn="ctr">
              <a:defRPr/>
            </a:pPr>
            <a:r>
              <a:rPr lang="ru-RU" sz="3600" dirty="0" smtClean="0"/>
              <a:t>Основные части теоретической философии</a:t>
            </a:r>
            <a:endParaRPr lang="ru-RU" sz="3600" dirty="0"/>
          </a:p>
        </p:txBody>
      </p:sp>
      <p:sp>
        <p:nvSpPr>
          <p:cNvPr id="4" name="Номер слайда 3"/>
          <p:cNvSpPr>
            <a:spLocks noGrp="1"/>
          </p:cNvSpPr>
          <p:nvPr>
            <p:ph type="sldNum" sz="quarter" idx="12"/>
          </p:nvPr>
        </p:nvSpPr>
        <p:spPr/>
        <p:txBody>
          <a:bodyPr/>
          <a:lstStyle/>
          <a:p>
            <a:pPr>
              <a:defRPr/>
            </a:pPr>
            <a:fld id="{4A653971-6ED9-40EB-B076-EBBC6973AAB4}" type="slidenum">
              <a:rPr lang="ru-RU" smtClean="0"/>
              <a:pPr>
                <a:defRPr/>
              </a:pPr>
              <a:t>24</a:t>
            </a:fld>
            <a:endParaRPr lang="ru-RU"/>
          </a:p>
        </p:txBody>
      </p:sp>
      <p:graphicFrame>
        <p:nvGraphicFramePr>
          <p:cNvPr id="5" name="Схема 4"/>
          <p:cNvGraphicFramePr/>
          <p:nvPr/>
        </p:nvGraphicFramePr>
        <p:xfrm>
          <a:off x="428596" y="1643050"/>
          <a:ext cx="8286808"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6025" y="285750"/>
            <a:ext cx="7470775" cy="1071563"/>
          </a:xfrm>
        </p:spPr>
        <p:txBody>
          <a:bodyPr/>
          <a:lstStyle/>
          <a:p>
            <a:pPr algn="ctr">
              <a:defRPr/>
            </a:pPr>
            <a:r>
              <a:rPr lang="ru-RU" sz="3600" dirty="0" smtClean="0"/>
              <a:t>Социальная философия включает в себя:</a:t>
            </a:r>
            <a:endParaRPr lang="ru-RU" sz="3600" dirty="0"/>
          </a:p>
        </p:txBody>
      </p:sp>
      <p:sp>
        <p:nvSpPr>
          <p:cNvPr id="4" name="Номер слайда 3"/>
          <p:cNvSpPr>
            <a:spLocks noGrp="1"/>
          </p:cNvSpPr>
          <p:nvPr>
            <p:ph type="sldNum" sz="quarter" idx="12"/>
          </p:nvPr>
        </p:nvSpPr>
        <p:spPr/>
        <p:txBody>
          <a:bodyPr/>
          <a:lstStyle/>
          <a:p>
            <a:pPr>
              <a:defRPr/>
            </a:pPr>
            <a:fld id="{03A9D1EA-AEB5-43B8-BA90-2ADCD9EEEBFF}" type="slidenum">
              <a:rPr lang="ru-RU" smtClean="0"/>
              <a:pPr>
                <a:defRPr/>
              </a:pPr>
              <a:t>25</a:t>
            </a:fld>
            <a:endParaRPr lang="ru-RU"/>
          </a:p>
        </p:txBody>
      </p:sp>
      <p:graphicFrame>
        <p:nvGraphicFramePr>
          <p:cNvPr id="5" name="Схема 4"/>
          <p:cNvGraphicFramePr/>
          <p:nvPr/>
        </p:nvGraphicFramePr>
        <p:xfrm>
          <a:off x="357158" y="1571612"/>
          <a:ext cx="8286808" cy="471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4438" y="0"/>
            <a:ext cx="7470775" cy="1470025"/>
          </a:xfrm>
        </p:spPr>
        <p:txBody>
          <a:bodyPr/>
          <a:lstStyle/>
          <a:p>
            <a:pPr>
              <a:defRPr/>
            </a:pPr>
            <a:r>
              <a:rPr lang="ru-RU" dirty="0" smtClean="0"/>
              <a:t>Социальная онтология</a:t>
            </a:r>
            <a:endParaRPr lang="ru-RU" dirty="0"/>
          </a:p>
        </p:txBody>
      </p:sp>
      <p:sp>
        <p:nvSpPr>
          <p:cNvPr id="4" name="Номер слайда 3"/>
          <p:cNvSpPr>
            <a:spLocks noGrp="1"/>
          </p:cNvSpPr>
          <p:nvPr>
            <p:ph type="sldNum" sz="quarter" idx="12"/>
          </p:nvPr>
        </p:nvSpPr>
        <p:spPr/>
        <p:txBody>
          <a:bodyPr/>
          <a:lstStyle/>
          <a:p>
            <a:pPr>
              <a:defRPr/>
            </a:pPr>
            <a:fld id="{AD3EC351-99B2-45D1-9015-D3B360536EFE}" type="slidenum">
              <a:rPr lang="ru-RU" smtClean="0"/>
              <a:pPr>
                <a:defRPr/>
              </a:pPr>
              <a:t>26</a:t>
            </a:fld>
            <a:endParaRPr lang="ru-RU"/>
          </a:p>
        </p:txBody>
      </p:sp>
      <p:graphicFrame>
        <p:nvGraphicFramePr>
          <p:cNvPr id="5" name="Схема 4"/>
          <p:cNvGraphicFramePr/>
          <p:nvPr/>
        </p:nvGraphicFramePr>
        <p:xfrm>
          <a:off x="285720" y="1397000"/>
          <a:ext cx="8501122" cy="4675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CDFDFA4C-E00F-4876-BC5F-0F80C0A7A61B}" type="slidenum">
              <a:rPr lang="ru-RU"/>
              <a:pPr>
                <a:defRPr/>
              </a:pPr>
              <a:t>27</a:t>
            </a:fld>
            <a:endParaRPr lang="ru-RU"/>
          </a:p>
        </p:txBody>
      </p:sp>
      <p:sp>
        <p:nvSpPr>
          <p:cNvPr id="33795" name="Rectangle 2"/>
          <p:cNvSpPr>
            <a:spLocks noGrp="1"/>
          </p:cNvSpPr>
          <p:nvPr>
            <p:ph type="title" idx="4294967295"/>
          </p:nvPr>
        </p:nvSpPr>
        <p:spPr>
          <a:noFill/>
        </p:spPr>
        <p:txBody>
          <a:bodyPr wrap="square" numCol="1" anchorCtr="0" compatLnSpc="1">
            <a:prstTxWarp prst="textNoShape">
              <a:avLst/>
            </a:prstTxWarp>
          </a:bodyPr>
          <a:lstStyle/>
          <a:p>
            <a:pPr eaLnBrk="1" hangingPunct="1"/>
            <a:r>
              <a:rPr lang="ru-RU" sz="3600" smtClean="0">
                <a:ln>
                  <a:noFill/>
                </a:ln>
                <a:effectLst/>
              </a:rPr>
              <a:t>Что может дать философия?</a:t>
            </a:r>
          </a:p>
        </p:txBody>
      </p:sp>
      <p:sp>
        <p:nvSpPr>
          <p:cNvPr id="33796" name="Rectangle 3"/>
          <p:cNvSpPr>
            <a:spLocks noGrp="1"/>
          </p:cNvSpPr>
          <p:nvPr>
            <p:ph type="body" idx="4294967295"/>
          </p:nvPr>
        </p:nvSpPr>
        <p:spPr>
          <a:solidFill>
            <a:srgbClr val="009999"/>
          </a:solidFill>
          <a:ln>
            <a:solidFill>
              <a:srgbClr val="990099"/>
            </a:solidFill>
          </a:ln>
        </p:spPr>
        <p:txBody>
          <a:bodyPr/>
          <a:lstStyle/>
          <a:p>
            <a:pPr eaLnBrk="1" hangingPunct="1">
              <a:lnSpc>
                <a:spcPct val="90000"/>
              </a:lnSpc>
            </a:pPr>
            <a:r>
              <a:rPr lang="ru-RU" smtClean="0">
                <a:solidFill>
                  <a:schemeClr val="bg2"/>
                </a:solidFill>
              </a:rPr>
              <a:t>Ответить на наиболее фундаментальные вопросы о мире и человеке – дает человеку целостную и широкую картину мира</a:t>
            </a:r>
          </a:p>
          <a:p>
            <a:pPr eaLnBrk="1" hangingPunct="1">
              <a:lnSpc>
                <a:spcPct val="90000"/>
              </a:lnSpc>
            </a:pPr>
            <a:r>
              <a:rPr lang="ru-RU" smtClean="0">
                <a:solidFill>
                  <a:schemeClr val="bg2"/>
                </a:solidFill>
              </a:rPr>
              <a:t>Помочь познать общие принципы и законы мироздания</a:t>
            </a:r>
          </a:p>
          <a:p>
            <a:pPr eaLnBrk="1" hangingPunct="1">
              <a:lnSpc>
                <a:spcPct val="90000"/>
              </a:lnSpc>
            </a:pPr>
            <a:r>
              <a:rPr lang="ru-RU" smtClean="0">
                <a:solidFill>
                  <a:schemeClr val="bg2"/>
                </a:solidFill>
              </a:rPr>
              <a:t>Помочь осмыслить свое место в жизни и смысл жизни</a:t>
            </a:r>
          </a:p>
          <a:p>
            <a:pPr eaLnBrk="1" hangingPunct="1">
              <a:lnSpc>
                <a:spcPct val="90000"/>
              </a:lnSpc>
            </a:pPr>
            <a:r>
              <a:rPr lang="ru-RU" smtClean="0">
                <a:solidFill>
                  <a:schemeClr val="bg2"/>
                </a:solidFill>
              </a:rPr>
              <a:t>Научить синтетическому (философскому) стилю мышления</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76FC3AF-68F6-4C38-A51A-A64CA57A543F}" type="slidenum">
              <a:rPr lang="ru-RU"/>
              <a:pPr>
                <a:defRPr/>
              </a:pPr>
              <a:t>28</a:t>
            </a:fld>
            <a:endParaRPr lang="ru-RU"/>
          </a:p>
        </p:txBody>
      </p:sp>
      <p:sp>
        <p:nvSpPr>
          <p:cNvPr id="34819" name="Rectangle 2"/>
          <p:cNvSpPr>
            <a:spLocks noGrp="1"/>
          </p:cNvSpPr>
          <p:nvPr>
            <p:ph type="title" idx="4294967295"/>
          </p:nvPr>
        </p:nvSpPr>
        <p:spPr>
          <a:noFill/>
        </p:spPr>
        <p:txBody>
          <a:bodyPr wrap="square" numCol="1" anchorCtr="0" compatLnSpc="1">
            <a:prstTxWarp prst="textNoShape">
              <a:avLst/>
            </a:prstTxWarp>
          </a:bodyPr>
          <a:lstStyle/>
          <a:p>
            <a:pPr eaLnBrk="1" hangingPunct="1"/>
            <a:r>
              <a:rPr lang="ru-RU" smtClean="0">
                <a:ln>
                  <a:noFill/>
                </a:ln>
                <a:effectLst/>
              </a:rPr>
              <a:t>Функции философии</a:t>
            </a:r>
          </a:p>
        </p:txBody>
      </p:sp>
      <p:sp>
        <p:nvSpPr>
          <p:cNvPr id="34820" name="Rectangle 3"/>
          <p:cNvSpPr>
            <a:spLocks noGrp="1"/>
          </p:cNvSpPr>
          <p:nvPr>
            <p:ph type="body" idx="4294967295"/>
          </p:nvPr>
        </p:nvSpPr>
        <p:spPr>
          <a:solidFill>
            <a:srgbClr val="009999"/>
          </a:solidFill>
          <a:ln>
            <a:solidFill>
              <a:srgbClr val="FFB7FF"/>
            </a:solidFill>
          </a:ln>
        </p:spPr>
        <p:txBody>
          <a:bodyPr/>
          <a:lstStyle/>
          <a:p>
            <a:pPr marL="715963" indent="-715963" eaLnBrk="1" hangingPunct="1"/>
            <a:r>
              <a:rPr lang="ru-RU" smtClean="0">
                <a:solidFill>
                  <a:srgbClr val="FFDF9F"/>
                </a:solidFill>
              </a:rPr>
              <a:t>Мировоззренческая</a:t>
            </a:r>
          </a:p>
          <a:p>
            <a:pPr marL="715963" indent="-715963" eaLnBrk="1" hangingPunct="1"/>
            <a:r>
              <a:rPr lang="ru-RU" smtClean="0">
                <a:solidFill>
                  <a:srgbClr val="FFDF9F"/>
                </a:solidFill>
              </a:rPr>
              <a:t>Гуманистическая</a:t>
            </a:r>
          </a:p>
          <a:p>
            <a:pPr marL="715963" indent="-715963" eaLnBrk="1" hangingPunct="1"/>
            <a:r>
              <a:rPr lang="ru-RU" smtClean="0">
                <a:solidFill>
                  <a:srgbClr val="FFDF9F"/>
                </a:solidFill>
              </a:rPr>
              <a:t>Аксиологическая</a:t>
            </a:r>
          </a:p>
          <a:p>
            <a:pPr marL="715963" indent="-715963" eaLnBrk="1" hangingPunct="1"/>
            <a:r>
              <a:rPr lang="ru-RU" smtClean="0">
                <a:solidFill>
                  <a:srgbClr val="FFDF9F"/>
                </a:solidFill>
              </a:rPr>
              <a:t>Общекультурная</a:t>
            </a:r>
          </a:p>
          <a:p>
            <a:pPr marL="715963" indent="-715963" eaLnBrk="1" hangingPunct="1"/>
            <a:r>
              <a:rPr lang="ru-RU" smtClean="0">
                <a:solidFill>
                  <a:srgbClr val="FFDF9F"/>
                </a:solidFill>
              </a:rPr>
              <a:t>Методологическая</a:t>
            </a:r>
          </a:p>
          <a:p>
            <a:pPr marL="715963" indent="-715963" eaLnBrk="1" hangingPunct="1"/>
            <a:r>
              <a:rPr lang="ru-RU" smtClean="0">
                <a:solidFill>
                  <a:srgbClr val="FFDF9F"/>
                </a:solidFill>
              </a:rPr>
              <a:t>Прогностическая</a:t>
            </a:r>
          </a:p>
          <a:p>
            <a:pPr marL="715963" indent="-715963" eaLnBrk="1" hangingPunct="1"/>
            <a:r>
              <a:rPr lang="ru-RU" smtClean="0">
                <a:solidFill>
                  <a:srgbClr val="FFDF9F"/>
                </a:solidFill>
              </a:rPr>
              <a:t>Интегрирующая</a:t>
            </a:r>
          </a:p>
          <a:p>
            <a:pPr marL="715963" indent="-715963" eaLnBrk="1" hangingPunct="1"/>
            <a:r>
              <a:rPr lang="ru-RU" smtClean="0">
                <a:solidFill>
                  <a:srgbClr val="FFDF9F"/>
                </a:solidFill>
              </a:rPr>
              <a:t>Информационная</a:t>
            </a:r>
          </a:p>
        </p:txBody>
      </p:sp>
      <p:pic>
        <p:nvPicPr>
          <p:cNvPr id="5" name="Picture 4" descr="http://www.grandars.ru/images/1/review/pr/81/be03313f80.jpg"/>
          <p:cNvPicPr>
            <a:picLocks noChangeAspect="1" noChangeArrowheads="1"/>
          </p:cNvPicPr>
          <p:nvPr/>
        </p:nvPicPr>
        <p:blipFill>
          <a:blip r:embed="rId2"/>
          <a:srcRect/>
          <a:stretch>
            <a:fillRect/>
          </a:stretch>
        </p:blipFill>
        <p:spPr bwMode="auto">
          <a:xfrm>
            <a:off x="5929322" y="2071678"/>
            <a:ext cx="2071702" cy="2071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5852" y="0"/>
            <a:ext cx="7470648" cy="1470025"/>
          </a:xfrm>
        </p:spPr>
        <p:txBody>
          <a:bodyPr/>
          <a:lstStyle/>
          <a:p>
            <a:pPr algn="ctr"/>
            <a:r>
              <a:rPr lang="ru-RU" sz="3600" dirty="0" smtClean="0"/>
              <a:t>Мировоззренческая функция – одна из важнейших</a:t>
            </a:r>
            <a:endParaRPr lang="ru-RU" sz="3600" dirty="0"/>
          </a:p>
        </p:txBody>
      </p:sp>
      <p:sp>
        <p:nvSpPr>
          <p:cNvPr id="4" name="Номер слайда 3"/>
          <p:cNvSpPr>
            <a:spLocks noGrp="1"/>
          </p:cNvSpPr>
          <p:nvPr>
            <p:ph type="sldNum" sz="quarter" idx="12"/>
          </p:nvPr>
        </p:nvSpPr>
        <p:spPr/>
        <p:txBody>
          <a:bodyPr/>
          <a:lstStyle/>
          <a:p>
            <a:pPr>
              <a:defRPr/>
            </a:pPr>
            <a:fld id="{96424B86-FD06-44FB-85DD-148DF7DCDF92}" type="slidenum">
              <a:rPr lang="ru-RU" smtClean="0"/>
              <a:pPr>
                <a:defRPr/>
              </a:pPr>
              <a:t>29</a:t>
            </a:fld>
            <a:endParaRPr lang="ru-RU"/>
          </a:p>
        </p:txBody>
      </p:sp>
      <p:graphicFrame>
        <p:nvGraphicFramePr>
          <p:cNvPr id="5" name="Схема 4"/>
          <p:cNvGraphicFramePr/>
          <p:nvPr/>
        </p:nvGraphicFramePr>
        <p:xfrm>
          <a:off x="357158" y="1643050"/>
          <a:ext cx="8429684"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EF65B5E-A070-4AA2-8931-4C3CE4F0EC7C}" type="slidenum">
              <a:rPr lang="ru-RU"/>
              <a:pPr>
                <a:defRPr/>
              </a:pPr>
              <a:t>3</a:t>
            </a:fld>
            <a:endParaRPr lang="ru-RU"/>
          </a:p>
        </p:txBody>
      </p:sp>
      <p:sp>
        <p:nvSpPr>
          <p:cNvPr id="12291" name="Rectangle 2"/>
          <p:cNvSpPr>
            <a:spLocks noGrp="1"/>
          </p:cNvSpPr>
          <p:nvPr>
            <p:ph type="title" idx="4294967295"/>
          </p:nvPr>
        </p:nvSpPr>
        <p:spPr>
          <a:noFill/>
        </p:spPr>
        <p:txBody>
          <a:bodyPr wrap="square" numCol="1" anchorCtr="0" compatLnSpc="1">
            <a:prstTxWarp prst="textNoShape">
              <a:avLst/>
            </a:prstTxWarp>
          </a:bodyPr>
          <a:lstStyle/>
          <a:p>
            <a:pPr eaLnBrk="1" hangingPunct="1"/>
            <a:r>
              <a:rPr lang="ru-RU" sz="2800" smtClean="0">
                <a:ln>
                  <a:noFill/>
                </a:ln>
                <a:effectLst/>
              </a:rPr>
              <a:t>Содержание тематического блока</a:t>
            </a:r>
          </a:p>
        </p:txBody>
      </p:sp>
      <p:sp>
        <p:nvSpPr>
          <p:cNvPr id="12292" name="Rectangle 3"/>
          <p:cNvSpPr>
            <a:spLocks noGrp="1"/>
          </p:cNvSpPr>
          <p:nvPr>
            <p:ph type="body" idx="4294967295"/>
          </p:nvPr>
        </p:nvSpPr>
        <p:spPr>
          <a:solidFill>
            <a:srgbClr val="009999"/>
          </a:solidFill>
          <a:ln w="28575">
            <a:solidFill>
              <a:srgbClr val="0033CC"/>
            </a:solidFill>
          </a:ln>
        </p:spPr>
        <p:txBody>
          <a:bodyPr/>
          <a:lstStyle/>
          <a:p>
            <a:pPr eaLnBrk="1" hangingPunct="1">
              <a:buFont typeface="Wingdings 2" pitchFamily="18" charset="2"/>
              <a:buNone/>
            </a:pPr>
            <a:endParaRPr lang="ru-RU" sz="2800" b="1" dirty="0" smtClean="0">
              <a:solidFill>
                <a:srgbClr val="CC0000"/>
              </a:solidFill>
            </a:endParaRPr>
          </a:p>
          <a:p>
            <a:pPr eaLnBrk="1" hangingPunct="1"/>
            <a:r>
              <a:rPr lang="ru-RU" sz="2800" b="1" dirty="0" smtClean="0">
                <a:solidFill>
                  <a:srgbClr val="FFFF99"/>
                </a:solidFill>
              </a:rPr>
              <a:t>Лекция №1. </a:t>
            </a:r>
          </a:p>
          <a:p>
            <a:pPr eaLnBrk="1" hangingPunct="1"/>
            <a:r>
              <a:rPr lang="ru-RU" sz="2800" b="1" dirty="0" smtClean="0">
                <a:solidFill>
                  <a:srgbClr val="FFFF99"/>
                </a:solidFill>
              </a:rPr>
              <a:t>Введение в дисциплину. Философия: предмет, структура, функции</a:t>
            </a:r>
          </a:p>
          <a:p>
            <a:pPr eaLnBrk="1" hangingPunct="1">
              <a:buFont typeface="Wingdings 2" pitchFamily="18" charset="2"/>
              <a:buNone/>
            </a:pPr>
            <a:endParaRPr lang="ru-RU" sz="2800" b="1" dirty="0" smtClean="0">
              <a:solidFill>
                <a:srgbClr val="FFFF99"/>
              </a:solidFill>
            </a:endParaRPr>
          </a:p>
          <a:p>
            <a:pPr eaLnBrk="1" hangingPunct="1"/>
            <a:r>
              <a:rPr lang="ru-RU" sz="2800" b="1" dirty="0" smtClean="0">
                <a:solidFill>
                  <a:srgbClr val="CCFFFF"/>
                </a:solidFill>
              </a:rPr>
              <a:t>Семинар 1. Онтологические проблемы бытия</a:t>
            </a:r>
          </a:p>
          <a:p>
            <a:pPr eaLnBrk="1" hangingPunct="1"/>
            <a:r>
              <a:rPr lang="ru-RU" sz="2800" b="1" dirty="0" smtClean="0">
                <a:solidFill>
                  <a:srgbClr val="CCFFFF"/>
                </a:solidFill>
              </a:rPr>
              <a:t>Семинар 2. Основы философского понимания мира.</a:t>
            </a:r>
          </a:p>
          <a:p>
            <a:pPr eaLnBrk="1" hangingPunct="1">
              <a:buFont typeface="Wingdings 2" pitchFamily="18" charset="2"/>
              <a:buNone/>
            </a:pPr>
            <a:endParaRPr lang="ru-RU" sz="2800" dirty="0" smtClean="0">
              <a:solidFill>
                <a:srgbClr val="CCFF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2976" y="1"/>
            <a:ext cx="7470648" cy="1214422"/>
          </a:xfrm>
        </p:spPr>
        <p:txBody>
          <a:bodyPr/>
          <a:lstStyle/>
          <a:p>
            <a:r>
              <a:rPr lang="ru-RU" sz="3600" dirty="0" smtClean="0"/>
              <a:t>Гносеологическая функция</a:t>
            </a:r>
            <a:endParaRPr lang="ru-RU" sz="3600" dirty="0"/>
          </a:p>
        </p:txBody>
      </p:sp>
      <p:sp>
        <p:nvSpPr>
          <p:cNvPr id="4" name="Номер слайда 3"/>
          <p:cNvSpPr>
            <a:spLocks noGrp="1"/>
          </p:cNvSpPr>
          <p:nvPr>
            <p:ph type="sldNum" sz="quarter" idx="12"/>
          </p:nvPr>
        </p:nvSpPr>
        <p:spPr/>
        <p:txBody>
          <a:bodyPr/>
          <a:lstStyle/>
          <a:p>
            <a:pPr>
              <a:defRPr/>
            </a:pPr>
            <a:fld id="{96424B86-FD06-44FB-85DD-148DF7DCDF92}" type="slidenum">
              <a:rPr lang="ru-RU" smtClean="0"/>
              <a:pPr>
                <a:defRPr/>
              </a:pPr>
              <a:t>30</a:t>
            </a:fld>
            <a:endParaRPr lang="ru-RU"/>
          </a:p>
        </p:txBody>
      </p:sp>
      <p:graphicFrame>
        <p:nvGraphicFramePr>
          <p:cNvPr id="5" name="Схема 4"/>
          <p:cNvGraphicFramePr/>
          <p:nvPr/>
        </p:nvGraphicFramePr>
        <p:xfrm>
          <a:off x="285720" y="1397000"/>
          <a:ext cx="8501122" cy="4889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1538" y="0"/>
            <a:ext cx="7470648" cy="1470025"/>
          </a:xfrm>
        </p:spPr>
        <p:txBody>
          <a:bodyPr/>
          <a:lstStyle/>
          <a:p>
            <a:r>
              <a:rPr lang="ru-RU" sz="3600" dirty="0" smtClean="0"/>
              <a:t>Методологическая функция</a:t>
            </a:r>
            <a:endParaRPr lang="ru-RU" sz="3600" dirty="0"/>
          </a:p>
        </p:txBody>
      </p:sp>
      <p:sp>
        <p:nvSpPr>
          <p:cNvPr id="4" name="Номер слайда 3"/>
          <p:cNvSpPr>
            <a:spLocks noGrp="1"/>
          </p:cNvSpPr>
          <p:nvPr>
            <p:ph type="sldNum" sz="quarter" idx="12"/>
          </p:nvPr>
        </p:nvSpPr>
        <p:spPr/>
        <p:txBody>
          <a:bodyPr/>
          <a:lstStyle/>
          <a:p>
            <a:pPr>
              <a:defRPr/>
            </a:pPr>
            <a:fld id="{96424B86-FD06-44FB-85DD-148DF7DCDF92}" type="slidenum">
              <a:rPr lang="ru-RU" smtClean="0"/>
              <a:pPr>
                <a:defRPr/>
              </a:pPr>
              <a:t>31</a:t>
            </a:fld>
            <a:endParaRPr lang="ru-RU"/>
          </a:p>
        </p:txBody>
      </p:sp>
      <p:graphicFrame>
        <p:nvGraphicFramePr>
          <p:cNvPr id="5" name="Схема 4"/>
          <p:cNvGraphicFramePr/>
          <p:nvPr/>
        </p:nvGraphicFramePr>
        <p:xfrm>
          <a:off x="285720" y="1397000"/>
          <a:ext cx="8572560" cy="4746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728" y="0"/>
            <a:ext cx="7470648" cy="1470025"/>
          </a:xfrm>
        </p:spPr>
        <p:txBody>
          <a:bodyPr/>
          <a:lstStyle/>
          <a:p>
            <a:pPr algn="l"/>
            <a:r>
              <a:rPr lang="ru-RU" sz="3600" dirty="0" smtClean="0"/>
              <a:t>Информационно-коммуникативная функция</a:t>
            </a:r>
            <a:endParaRPr lang="ru-RU" sz="3600" dirty="0"/>
          </a:p>
        </p:txBody>
      </p:sp>
      <p:sp>
        <p:nvSpPr>
          <p:cNvPr id="4" name="Номер слайда 3"/>
          <p:cNvSpPr>
            <a:spLocks noGrp="1"/>
          </p:cNvSpPr>
          <p:nvPr>
            <p:ph type="sldNum" sz="quarter" idx="12"/>
          </p:nvPr>
        </p:nvSpPr>
        <p:spPr/>
        <p:txBody>
          <a:bodyPr/>
          <a:lstStyle/>
          <a:p>
            <a:pPr>
              <a:defRPr/>
            </a:pPr>
            <a:fld id="{96424B86-FD06-44FB-85DD-148DF7DCDF92}" type="slidenum">
              <a:rPr lang="ru-RU" smtClean="0"/>
              <a:pPr>
                <a:defRPr/>
              </a:pPr>
              <a:t>32</a:t>
            </a:fld>
            <a:endParaRPr lang="ru-RU"/>
          </a:p>
        </p:txBody>
      </p:sp>
      <p:graphicFrame>
        <p:nvGraphicFramePr>
          <p:cNvPr id="5" name="Схема 4"/>
          <p:cNvGraphicFramePr/>
          <p:nvPr/>
        </p:nvGraphicFramePr>
        <p:xfrm>
          <a:off x="285720" y="1571612"/>
          <a:ext cx="8501154"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2976" y="0"/>
            <a:ext cx="7470648" cy="1470025"/>
          </a:xfrm>
        </p:spPr>
        <p:txBody>
          <a:bodyPr/>
          <a:lstStyle/>
          <a:p>
            <a:pPr algn="l"/>
            <a:r>
              <a:rPr lang="ru-RU" sz="3600" dirty="0" smtClean="0"/>
              <a:t>Ценностно-ориентирующая функция</a:t>
            </a:r>
            <a:endParaRPr lang="ru-RU" sz="3600" dirty="0"/>
          </a:p>
        </p:txBody>
      </p:sp>
      <p:sp>
        <p:nvSpPr>
          <p:cNvPr id="4" name="Номер слайда 3"/>
          <p:cNvSpPr>
            <a:spLocks noGrp="1"/>
          </p:cNvSpPr>
          <p:nvPr>
            <p:ph type="sldNum" sz="quarter" idx="12"/>
          </p:nvPr>
        </p:nvSpPr>
        <p:spPr/>
        <p:txBody>
          <a:bodyPr/>
          <a:lstStyle/>
          <a:p>
            <a:pPr>
              <a:defRPr/>
            </a:pPr>
            <a:fld id="{96424B86-FD06-44FB-85DD-148DF7DCDF92}" type="slidenum">
              <a:rPr lang="ru-RU" smtClean="0"/>
              <a:pPr>
                <a:defRPr/>
              </a:pPr>
              <a:t>33</a:t>
            </a:fld>
            <a:endParaRPr lang="ru-RU"/>
          </a:p>
        </p:txBody>
      </p:sp>
      <p:graphicFrame>
        <p:nvGraphicFramePr>
          <p:cNvPr id="5" name="Схема 4"/>
          <p:cNvGraphicFramePr/>
          <p:nvPr/>
        </p:nvGraphicFramePr>
        <p:xfrm>
          <a:off x="214282" y="1643050"/>
          <a:ext cx="8715436"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428604"/>
            <a:ext cx="8715436" cy="1285884"/>
          </a:xfrm>
        </p:spPr>
        <p:txBody>
          <a:bodyPr/>
          <a:lstStyle/>
          <a:p>
            <a:r>
              <a:rPr lang="ru-RU" sz="3600" dirty="0" smtClean="0"/>
              <a:t>Критическая функция</a:t>
            </a:r>
            <a:br>
              <a:rPr lang="ru-RU" sz="3600" dirty="0" smtClean="0"/>
            </a:br>
            <a:r>
              <a:rPr lang="ru-RU" sz="2400" dirty="0" smtClean="0">
                <a:solidFill>
                  <a:srgbClr val="FFFF00"/>
                </a:solidFill>
              </a:rPr>
              <a:t>(представления о норме и патологии явлений и процессов действительности)</a:t>
            </a:r>
            <a:endParaRPr lang="ru-RU" sz="2400" dirty="0">
              <a:solidFill>
                <a:srgbClr val="FFFF00"/>
              </a:solidFill>
            </a:endParaRPr>
          </a:p>
        </p:txBody>
      </p:sp>
      <p:sp>
        <p:nvSpPr>
          <p:cNvPr id="4" name="Номер слайда 3"/>
          <p:cNvSpPr>
            <a:spLocks noGrp="1"/>
          </p:cNvSpPr>
          <p:nvPr>
            <p:ph type="sldNum" sz="quarter" idx="12"/>
          </p:nvPr>
        </p:nvSpPr>
        <p:spPr/>
        <p:txBody>
          <a:bodyPr/>
          <a:lstStyle/>
          <a:p>
            <a:pPr>
              <a:defRPr/>
            </a:pPr>
            <a:fld id="{96424B86-FD06-44FB-85DD-148DF7DCDF92}" type="slidenum">
              <a:rPr lang="ru-RU" smtClean="0"/>
              <a:pPr>
                <a:defRPr/>
              </a:pPr>
              <a:t>34</a:t>
            </a:fld>
            <a:endParaRPr lang="ru-RU"/>
          </a:p>
        </p:txBody>
      </p:sp>
      <p:graphicFrame>
        <p:nvGraphicFramePr>
          <p:cNvPr id="5" name="Схема 4"/>
          <p:cNvGraphicFramePr/>
          <p:nvPr/>
        </p:nvGraphicFramePr>
        <p:xfrm>
          <a:off x="357158" y="1785926"/>
          <a:ext cx="8572560" cy="4603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4414" y="0"/>
            <a:ext cx="7470648" cy="928694"/>
          </a:xfrm>
        </p:spPr>
        <p:txBody>
          <a:bodyPr/>
          <a:lstStyle/>
          <a:p>
            <a:r>
              <a:rPr lang="ru-RU" sz="3600" dirty="0" smtClean="0"/>
              <a:t>Интегрирующая функция</a:t>
            </a:r>
            <a:endParaRPr lang="ru-RU" sz="3600" dirty="0"/>
          </a:p>
        </p:txBody>
      </p:sp>
      <p:sp>
        <p:nvSpPr>
          <p:cNvPr id="4" name="Номер слайда 3"/>
          <p:cNvSpPr>
            <a:spLocks noGrp="1"/>
          </p:cNvSpPr>
          <p:nvPr>
            <p:ph type="sldNum" sz="quarter" idx="12"/>
          </p:nvPr>
        </p:nvSpPr>
        <p:spPr/>
        <p:txBody>
          <a:bodyPr/>
          <a:lstStyle/>
          <a:p>
            <a:pPr>
              <a:defRPr/>
            </a:pPr>
            <a:fld id="{96424B86-FD06-44FB-85DD-148DF7DCDF92}" type="slidenum">
              <a:rPr lang="ru-RU" smtClean="0"/>
              <a:pPr>
                <a:defRPr/>
              </a:pPr>
              <a:t>35</a:t>
            </a:fld>
            <a:endParaRPr lang="ru-RU"/>
          </a:p>
        </p:txBody>
      </p:sp>
      <p:graphicFrame>
        <p:nvGraphicFramePr>
          <p:cNvPr id="5" name="Схема 4"/>
          <p:cNvGraphicFramePr/>
          <p:nvPr/>
        </p:nvGraphicFramePr>
        <p:xfrm>
          <a:off x="0" y="928670"/>
          <a:ext cx="9144000"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71472" y="1285860"/>
            <a:ext cx="2886496" cy="923330"/>
          </a:xfrm>
          <a:prstGeom prst="rect">
            <a:avLst/>
          </a:prstGeom>
          <a:noFill/>
        </p:spPr>
        <p:txBody>
          <a:bodyPr wrap="none" rtlCol="0">
            <a:spAutoFit/>
          </a:bodyPr>
          <a:lstStyle/>
          <a:p>
            <a:r>
              <a:rPr lang="ru-RU" dirty="0" smtClean="0"/>
              <a:t>Формулирует предельно </a:t>
            </a:r>
          </a:p>
          <a:p>
            <a:r>
              <a:rPr lang="ru-RU" dirty="0" smtClean="0"/>
              <a:t>общие принципы </a:t>
            </a:r>
          </a:p>
          <a:p>
            <a:r>
              <a:rPr lang="ru-RU" dirty="0" smtClean="0"/>
              <a:t>мироустройства</a:t>
            </a:r>
            <a:endParaRPr lang="ru-RU" dirty="0"/>
          </a:p>
        </p:txBody>
      </p:sp>
      <p:sp>
        <p:nvSpPr>
          <p:cNvPr id="7" name="TextBox 6"/>
          <p:cNvSpPr txBox="1"/>
          <p:nvPr/>
        </p:nvSpPr>
        <p:spPr>
          <a:xfrm>
            <a:off x="285720" y="5143512"/>
            <a:ext cx="2972609" cy="1200329"/>
          </a:xfrm>
          <a:prstGeom prst="rect">
            <a:avLst/>
          </a:prstGeom>
          <a:noFill/>
        </p:spPr>
        <p:txBody>
          <a:bodyPr wrap="none" rtlCol="0">
            <a:spAutoFit/>
          </a:bodyPr>
          <a:lstStyle/>
          <a:p>
            <a:r>
              <a:rPr lang="ru-RU" dirty="0" smtClean="0"/>
              <a:t>Формулирует требования</a:t>
            </a:r>
          </a:p>
          <a:p>
            <a:r>
              <a:rPr lang="ru-RU" dirty="0" smtClean="0"/>
              <a:t>к отношениям человека к </a:t>
            </a:r>
          </a:p>
          <a:p>
            <a:r>
              <a:rPr lang="ru-RU" dirty="0" smtClean="0"/>
              <a:t>миру, обществу и </a:t>
            </a:r>
          </a:p>
          <a:p>
            <a:r>
              <a:rPr lang="ru-RU" dirty="0" smtClean="0"/>
              <a:t>самому себе</a:t>
            </a:r>
            <a:endParaRPr lang="ru-RU" dirty="0"/>
          </a:p>
        </p:txBody>
      </p:sp>
      <p:cxnSp>
        <p:nvCxnSpPr>
          <p:cNvPr id="9" name="Соединительная линия уступом 8"/>
          <p:cNvCxnSpPr/>
          <p:nvPr/>
        </p:nvCxnSpPr>
        <p:spPr>
          <a:xfrm>
            <a:off x="2786050" y="1928802"/>
            <a:ext cx="1357322" cy="357190"/>
          </a:xfrm>
          <a:prstGeom prst="bentConnector3">
            <a:avLst>
              <a:gd name="adj1" fmla="val 50000"/>
            </a:avLst>
          </a:prstGeom>
          <a:ln w="38100">
            <a:solidFill>
              <a:srgbClr val="0033CC"/>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Соединительная линия уступом 10"/>
          <p:cNvCxnSpPr/>
          <p:nvPr/>
        </p:nvCxnSpPr>
        <p:spPr>
          <a:xfrm>
            <a:off x="2500298" y="5929330"/>
            <a:ext cx="1571636" cy="357190"/>
          </a:xfrm>
          <a:prstGeom prst="bentConnector3">
            <a:avLst>
              <a:gd name="adj1" fmla="val 50000"/>
            </a:avLst>
          </a:prstGeom>
          <a:ln w="38100">
            <a:solidFill>
              <a:srgbClr val="0033CC"/>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Выноска со стрелками влево/вправо 11"/>
          <p:cNvSpPr/>
          <p:nvPr/>
        </p:nvSpPr>
        <p:spPr>
          <a:xfrm rot="16200000">
            <a:off x="6036463" y="3250421"/>
            <a:ext cx="5429288" cy="785786"/>
          </a:xfrm>
          <a:prstGeom prst="lef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Усваиваются в ходе воспитания и образования</a:t>
            </a:r>
            <a:endParaRPr lang="ru-RU" sz="1600"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500042"/>
            <a:ext cx="6715172" cy="928694"/>
          </a:xfrm>
        </p:spPr>
        <p:txBody>
          <a:bodyPr/>
          <a:lstStyle/>
          <a:p>
            <a:pPr algn="l"/>
            <a:r>
              <a:rPr lang="ru-RU" sz="3600" dirty="0" smtClean="0"/>
              <a:t>Идеологическая функция</a:t>
            </a:r>
            <a:endParaRPr lang="ru-RU" sz="3600" dirty="0"/>
          </a:p>
        </p:txBody>
      </p:sp>
      <p:sp>
        <p:nvSpPr>
          <p:cNvPr id="4" name="Номер слайда 3"/>
          <p:cNvSpPr>
            <a:spLocks noGrp="1"/>
          </p:cNvSpPr>
          <p:nvPr>
            <p:ph type="sldNum" sz="quarter" idx="12"/>
          </p:nvPr>
        </p:nvSpPr>
        <p:spPr/>
        <p:txBody>
          <a:bodyPr/>
          <a:lstStyle/>
          <a:p>
            <a:pPr>
              <a:defRPr/>
            </a:pPr>
            <a:fld id="{96424B86-FD06-44FB-85DD-148DF7DCDF92}" type="slidenum">
              <a:rPr lang="ru-RU" smtClean="0"/>
              <a:pPr>
                <a:defRPr/>
              </a:pPr>
              <a:t>36</a:t>
            </a:fld>
            <a:endParaRPr lang="ru-RU"/>
          </a:p>
        </p:txBody>
      </p:sp>
      <p:sp>
        <p:nvSpPr>
          <p:cNvPr id="5" name="Прямоугольник 4"/>
          <p:cNvSpPr/>
          <p:nvPr/>
        </p:nvSpPr>
        <p:spPr>
          <a:xfrm>
            <a:off x="500034" y="2285992"/>
            <a:ext cx="7572428"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dirty="0" smtClean="0"/>
              <a:t>В тесной связи с уже указанными  функциями философия </a:t>
            </a:r>
            <a:r>
              <a:rPr lang="ru-RU" b="1" dirty="0" smtClean="0"/>
              <a:t>способна фиксировать и пропагандировать интересы социальных слоев и групп общества</a:t>
            </a:r>
            <a:r>
              <a:rPr lang="ru-RU" dirty="0" smtClean="0"/>
              <a:t>, т. е. выступать в роли идеологии</a:t>
            </a:r>
            <a:endParaRPr lang="ru-RU" dirty="0"/>
          </a:p>
        </p:txBody>
      </p:sp>
      <p:sp>
        <p:nvSpPr>
          <p:cNvPr id="6" name="Прямоугольник 5"/>
          <p:cNvSpPr/>
          <p:nvPr/>
        </p:nvSpPr>
        <p:spPr>
          <a:xfrm>
            <a:off x="428596" y="4000504"/>
            <a:ext cx="7643866"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smtClean="0"/>
              <a:t> Интересы групп могут быть прогрессивными или реакционными</a:t>
            </a:r>
            <a:endParaRPr lang="ru-RU" dirty="0"/>
          </a:p>
        </p:txBody>
      </p:sp>
      <p:sp>
        <p:nvSpPr>
          <p:cNvPr id="7" name="Прямоугольник 6"/>
          <p:cNvSpPr/>
          <p:nvPr/>
        </p:nvSpPr>
        <p:spPr>
          <a:xfrm>
            <a:off x="357158" y="5357826"/>
            <a:ext cx="7715304"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ru-RU" dirty="0" smtClean="0"/>
              <a:t>Реакционные идеологии в состоянии тормозить развитие философии, деформировать и искажать ее содержание, снижать ее социальную ценность, сокращать масштабы применения на практике.</a:t>
            </a:r>
            <a:endParaRPr lang="ru-RU" dirty="0"/>
          </a:p>
        </p:txBody>
      </p:sp>
      <p:sp>
        <p:nvSpPr>
          <p:cNvPr id="8" name="Двойная стрелка вверх/вниз 7"/>
          <p:cNvSpPr/>
          <p:nvPr/>
        </p:nvSpPr>
        <p:spPr>
          <a:xfrm>
            <a:off x="3714744" y="3214686"/>
            <a:ext cx="484632" cy="78581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Двойная стрелка вверх/вниз 8"/>
          <p:cNvSpPr/>
          <p:nvPr/>
        </p:nvSpPr>
        <p:spPr>
          <a:xfrm>
            <a:off x="3714744" y="4429132"/>
            <a:ext cx="484632" cy="85725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descr="Плакат Корецкий В..jpg"/>
          <p:cNvPicPr>
            <a:picLocks noChangeAspect="1"/>
          </p:cNvPicPr>
          <p:nvPr/>
        </p:nvPicPr>
        <p:blipFill>
          <a:blip r:embed="rId2" cstate="print"/>
          <a:stretch>
            <a:fillRect/>
          </a:stretch>
        </p:blipFill>
        <p:spPr>
          <a:xfrm>
            <a:off x="6572264" y="214290"/>
            <a:ext cx="1428760" cy="2020173"/>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00166" y="1"/>
            <a:ext cx="7184896" cy="1071546"/>
          </a:xfrm>
        </p:spPr>
        <p:txBody>
          <a:bodyPr/>
          <a:lstStyle/>
          <a:p>
            <a:pPr algn="l"/>
            <a:r>
              <a:rPr lang="ru-RU" sz="4000" dirty="0" smtClean="0"/>
              <a:t>Воспитательная функция</a:t>
            </a:r>
            <a:endParaRPr lang="ru-RU" sz="4000" dirty="0"/>
          </a:p>
        </p:txBody>
      </p:sp>
      <p:sp>
        <p:nvSpPr>
          <p:cNvPr id="4" name="Номер слайда 3"/>
          <p:cNvSpPr>
            <a:spLocks noGrp="1"/>
          </p:cNvSpPr>
          <p:nvPr>
            <p:ph type="sldNum" sz="quarter" idx="12"/>
          </p:nvPr>
        </p:nvSpPr>
        <p:spPr/>
        <p:txBody>
          <a:bodyPr/>
          <a:lstStyle/>
          <a:p>
            <a:pPr>
              <a:defRPr/>
            </a:pPr>
            <a:fld id="{96424B86-FD06-44FB-85DD-148DF7DCDF92}" type="slidenum">
              <a:rPr lang="ru-RU" smtClean="0"/>
              <a:pPr>
                <a:defRPr/>
              </a:pPr>
              <a:t>37</a:t>
            </a:fld>
            <a:endParaRPr lang="ru-RU"/>
          </a:p>
        </p:txBody>
      </p:sp>
      <p:graphicFrame>
        <p:nvGraphicFramePr>
          <p:cNvPr id="5" name="Схема 4"/>
          <p:cNvGraphicFramePr/>
          <p:nvPr/>
        </p:nvGraphicFramePr>
        <p:xfrm>
          <a:off x="285720" y="1397000"/>
          <a:ext cx="8501122" cy="4818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285728"/>
            <a:ext cx="4429156" cy="1071546"/>
          </a:xfrm>
        </p:spPr>
        <p:txBody>
          <a:bodyPr/>
          <a:lstStyle/>
          <a:p>
            <a:pPr algn="l"/>
            <a:r>
              <a:rPr lang="ru-RU" sz="3600" dirty="0" smtClean="0"/>
              <a:t>Прогностическая</a:t>
            </a:r>
            <a:br>
              <a:rPr lang="ru-RU" sz="3600" dirty="0" smtClean="0"/>
            </a:br>
            <a:r>
              <a:rPr lang="ru-RU" sz="3600" dirty="0" smtClean="0"/>
              <a:t> функция</a:t>
            </a:r>
            <a:endParaRPr lang="ru-RU" sz="3600" dirty="0"/>
          </a:p>
        </p:txBody>
      </p:sp>
      <p:sp>
        <p:nvSpPr>
          <p:cNvPr id="4" name="Номер слайда 3"/>
          <p:cNvSpPr>
            <a:spLocks noGrp="1"/>
          </p:cNvSpPr>
          <p:nvPr>
            <p:ph type="sldNum" sz="quarter" idx="12"/>
          </p:nvPr>
        </p:nvSpPr>
        <p:spPr/>
        <p:txBody>
          <a:bodyPr/>
          <a:lstStyle/>
          <a:p>
            <a:pPr>
              <a:defRPr/>
            </a:pPr>
            <a:fld id="{96424B86-FD06-44FB-85DD-148DF7DCDF92}" type="slidenum">
              <a:rPr lang="ru-RU" smtClean="0"/>
              <a:pPr>
                <a:defRPr/>
              </a:pPr>
              <a:t>38</a:t>
            </a:fld>
            <a:endParaRPr lang="ru-RU"/>
          </a:p>
        </p:txBody>
      </p:sp>
      <p:pic>
        <p:nvPicPr>
          <p:cNvPr id="5" name="Рисунок 4" descr="5de0089i.bmp"/>
          <p:cNvPicPr>
            <a:picLocks noChangeAspect="1"/>
          </p:cNvPicPr>
          <p:nvPr/>
        </p:nvPicPr>
        <p:blipFill>
          <a:blip r:embed="rId2"/>
          <a:stretch>
            <a:fillRect/>
          </a:stretch>
        </p:blipFill>
        <p:spPr>
          <a:xfrm>
            <a:off x="285720" y="2214554"/>
            <a:ext cx="3617137" cy="2700351"/>
          </a:xfrm>
          <a:prstGeom prst="rect">
            <a:avLst/>
          </a:prstGeom>
        </p:spPr>
      </p:pic>
      <p:sp>
        <p:nvSpPr>
          <p:cNvPr id="7" name="Прямоугольник 6"/>
          <p:cNvSpPr/>
          <p:nvPr/>
        </p:nvSpPr>
        <p:spPr>
          <a:xfrm>
            <a:off x="4071934" y="1000108"/>
            <a:ext cx="4714908" cy="535531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74625"/>
            <a:r>
              <a:rPr lang="ru-RU" dirty="0" smtClean="0"/>
              <a:t>Многие философы прошлого выступали как пророки, предсказывая грядущее. Некоторые из прогнозов были утопическими, далекими от реальности, но иногда пророчества отдельных выдающихся мыслителей достигали большой адекватности. Конечно, предвидеть будущее трудно, но ценность предостережений философов о грозящих опасностях, например, порождаемых бездумным и хищническим потреблением природных ресурсов, в рамках тех правил, которыми сегодня пользуется мировая экономика, чрезвычайно высока. Ибо это ставит задачу совершенствования норм, регулирующих связи общества и природы с целью обеспечения выживания людей.</a:t>
            </a:r>
            <a:endParaRPr lang="ru-R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4414" y="285728"/>
            <a:ext cx="7470648" cy="787516"/>
          </a:xfrm>
        </p:spPr>
        <p:txBody>
          <a:bodyPr/>
          <a:lstStyle/>
          <a:p>
            <a:pPr algn="l"/>
            <a:r>
              <a:rPr lang="ru-RU" sz="3600" dirty="0" smtClean="0"/>
              <a:t>Проектировочная функция</a:t>
            </a:r>
            <a:endParaRPr lang="ru-RU" sz="3600" dirty="0"/>
          </a:p>
        </p:txBody>
      </p:sp>
      <p:sp>
        <p:nvSpPr>
          <p:cNvPr id="4" name="Номер слайда 3"/>
          <p:cNvSpPr>
            <a:spLocks noGrp="1"/>
          </p:cNvSpPr>
          <p:nvPr>
            <p:ph type="sldNum" sz="quarter" idx="12"/>
          </p:nvPr>
        </p:nvSpPr>
        <p:spPr/>
        <p:txBody>
          <a:bodyPr/>
          <a:lstStyle/>
          <a:p>
            <a:pPr>
              <a:defRPr/>
            </a:pPr>
            <a:fld id="{96424B86-FD06-44FB-85DD-148DF7DCDF92}" type="slidenum">
              <a:rPr lang="ru-RU" smtClean="0"/>
              <a:pPr>
                <a:defRPr/>
              </a:pPr>
              <a:t>39</a:t>
            </a:fld>
            <a:endParaRPr lang="ru-RU"/>
          </a:p>
        </p:txBody>
      </p:sp>
      <p:sp>
        <p:nvSpPr>
          <p:cNvPr id="5" name="Прямоугольник 4"/>
          <p:cNvSpPr/>
          <p:nvPr/>
        </p:nvSpPr>
        <p:spPr>
          <a:xfrm>
            <a:off x="357158" y="1142984"/>
            <a:ext cx="8286808" cy="532453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61938" indent="261938"/>
            <a:r>
              <a:rPr lang="ru-RU" sz="2000" dirty="0" smtClean="0"/>
              <a:t>Ввиду того, что философия выявляет механизмы и наиболее общие тенденции развития природы, общества и мышления, раскрывает требования, соблюдение которых обеспечивает действие этих механизмов и тенденций, она в состоянии </a:t>
            </a:r>
            <a:r>
              <a:rPr lang="ru-RU" sz="2000" b="1" dirty="0" smtClean="0"/>
              <a:t>стать основой для воздействия на природные и социальные процессы</a:t>
            </a:r>
            <a:r>
              <a:rPr lang="ru-RU" sz="2000" dirty="0" smtClean="0"/>
              <a:t>. Такое воздействие для обеспечения его четкой направленности и получения определенных результатов должно быть организованным. Предварительное проектирование социальной среды, например, в условиях освоения территорий, градостроительства, строительства заводов и фабрик требует участия философии, которая совместно с другими науками призвана разрабатывать наиболее общие принципы и нормы, составляющие нормативный каркас создания и функционирования объектов, используемых для организации жизнедеятельности людей в урбанизированной и иной среде. Такую же роль призвана играть философия и при организации экономического пространства.</a:t>
            </a:r>
            <a:endParaRPr lang="ru-RU"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6FA0006-FB2F-4F00-9C2A-32EA43501EE3}" type="slidenum">
              <a:rPr lang="ru-RU"/>
              <a:pPr>
                <a:defRPr/>
              </a:pPr>
              <a:t>4</a:t>
            </a:fld>
            <a:endParaRPr lang="ru-RU"/>
          </a:p>
        </p:txBody>
      </p:sp>
      <p:sp>
        <p:nvSpPr>
          <p:cNvPr id="13315" name="Rectangle 2"/>
          <p:cNvSpPr>
            <a:spLocks noGrp="1"/>
          </p:cNvSpPr>
          <p:nvPr>
            <p:ph type="title" idx="4294967295"/>
          </p:nvPr>
        </p:nvSpPr>
        <p:spPr>
          <a:noFill/>
        </p:spPr>
        <p:txBody>
          <a:bodyPr wrap="square" numCol="1" anchorCtr="0" compatLnSpc="1">
            <a:prstTxWarp prst="textNoShape">
              <a:avLst/>
            </a:prstTxWarp>
          </a:bodyPr>
          <a:lstStyle/>
          <a:p>
            <a:pPr eaLnBrk="1" hangingPunct="1"/>
            <a:r>
              <a:rPr lang="ru-RU" smtClean="0">
                <a:ln>
                  <a:noFill/>
                </a:ln>
                <a:effectLst/>
              </a:rPr>
              <a:t>Цели тематического блока</a:t>
            </a:r>
          </a:p>
        </p:txBody>
      </p:sp>
      <p:sp>
        <p:nvSpPr>
          <p:cNvPr id="13316" name="Rectangle 3"/>
          <p:cNvSpPr>
            <a:spLocks noGrp="1"/>
          </p:cNvSpPr>
          <p:nvPr>
            <p:ph type="body" idx="4294967295"/>
          </p:nvPr>
        </p:nvSpPr>
        <p:spPr>
          <a:solidFill>
            <a:schemeClr val="bg2"/>
          </a:solidFill>
        </p:spPr>
        <p:txBody>
          <a:bodyPr/>
          <a:lstStyle/>
          <a:p>
            <a:pPr eaLnBrk="1" hangingPunct="1">
              <a:lnSpc>
                <a:spcPct val="80000"/>
              </a:lnSpc>
            </a:pPr>
            <a:endParaRPr lang="ru-RU" sz="2000" b="1" dirty="0" smtClean="0"/>
          </a:p>
          <a:p>
            <a:pPr eaLnBrk="1" hangingPunct="1">
              <a:lnSpc>
                <a:spcPct val="80000"/>
              </a:lnSpc>
            </a:pPr>
            <a:r>
              <a:rPr lang="ru-RU" sz="2400" b="1" dirty="0" smtClean="0">
                <a:solidFill>
                  <a:srgbClr val="0033CC"/>
                </a:solidFill>
              </a:rPr>
              <a:t>дать представление о дисциплине «Основы философии» и значение философии в жизни общества;</a:t>
            </a:r>
          </a:p>
          <a:p>
            <a:pPr eaLnBrk="1" hangingPunct="1">
              <a:lnSpc>
                <a:spcPct val="80000"/>
              </a:lnSpc>
            </a:pPr>
            <a:r>
              <a:rPr lang="ru-RU" sz="2400" b="1" dirty="0" smtClean="0">
                <a:solidFill>
                  <a:srgbClr val="0033CC"/>
                </a:solidFill>
              </a:rPr>
              <a:t>познакомить с  основными понятиями и структурой дисциплины;</a:t>
            </a:r>
          </a:p>
          <a:p>
            <a:pPr eaLnBrk="1" hangingPunct="1">
              <a:lnSpc>
                <a:spcPct val="80000"/>
              </a:lnSpc>
            </a:pPr>
            <a:r>
              <a:rPr lang="ru-RU" sz="2400" b="1" dirty="0" smtClean="0">
                <a:solidFill>
                  <a:srgbClr val="0033CC"/>
                </a:solidFill>
              </a:rPr>
              <a:t>определить особенности научной и философской картин мира;</a:t>
            </a:r>
          </a:p>
          <a:p>
            <a:pPr eaLnBrk="1" hangingPunct="1">
              <a:lnSpc>
                <a:spcPct val="80000"/>
              </a:lnSpc>
            </a:pPr>
            <a:r>
              <a:rPr lang="ru-RU" sz="2400" b="1" dirty="0" smtClean="0">
                <a:solidFill>
                  <a:srgbClr val="0033CC"/>
                </a:solidFill>
              </a:rPr>
              <a:t>выявить соотношение мифологического, религиозного, философского и    научного мировоззрения;</a:t>
            </a:r>
          </a:p>
          <a:p>
            <a:pPr eaLnBrk="1" hangingPunct="1">
              <a:lnSpc>
                <a:spcPct val="80000"/>
              </a:lnSpc>
            </a:pPr>
            <a:r>
              <a:rPr lang="ru-RU" sz="2400" b="1" dirty="0" smtClean="0">
                <a:solidFill>
                  <a:srgbClr val="0033CC"/>
                </a:solidFill>
              </a:rPr>
              <a:t>дать представление об основных направлениях философской мысли и   методах исследования;</a:t>
            </a:r>
          </a:p>
          <a:p>
            <a:pPr eaLnBrk="1" hangingPunct="1">
              <a:lnSpc>
                <a:spcPct val="80000"/>
              </a:lnSpc>
            </a:pPr>
            <a:r>
              <a:rPr lang="ru-RU" sz="2400" b="1" dirty="0" smtClean="0">
                <a:solidFill>
                  <a:srgbClr val="0033CC"/>
                </a:solidFill>
              </a:rPr>
              <a:t>помочь прояснить «вечные», смысловые     вопросы человеческого бытия.</a:t>
            </a:r>
            <a:endParaRPr lang="ru-RU" sz="2400" dirty="0" smtClean="0">
              <a:solidFill>
                <a:srgbClr val="0033CC"/>
              </a:solidFill>
              <a:latin typeface="Tw Cen MT"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500042"/>
            <a:ext cx="3357586" cy="930392"/>
          </a:xfrm>
        </p:spPr>
        <p:txBody>
          <a:bodyPr/>
          <a:lstStyle/>
          <a:p>
            <a:pPr algn="l"/>
            <a:r>
              <a:rPr lang="ru-RU" dirty="0" smtClean="0"/>
              <a:t>Обобщим:</a:t>
            </a:r>
            <a:endParaRPr lang="ru-RU" dirty="0"/>
          </a:p>
        </p:txBody>
      </p:sp>
      <p:sp>
        <p:nvSpPr>
          <p:cNvPr id="4" name="Номер слайда 3"/>
          <p:cNvSpPr>
            <a:spLocks noGrp="1"/>
          </p:cNvSpPr>
          <p:nvPr>
            <p:ph type="sldNum" sz="quarter" idx="12"/>
          </p:nvPr>
        </p:nvSpPr>
        <p:spPr/>
        <p:txBody>
          <a:bodyPr/>
          <a:lstStyle/>
          <a:p>
            <a:pPr>
              <a:defRPr/>
            </a:pPr>
            <a:fld id="{96424B86-FD06-44FB-85DD-148DF7DCDF92}" type="slidenum">
              <a:rPr lang="ru-RU" smtClean="0"/>
              <a:pPr>
                <a:defRPr/>
              </a:pPr>
              <a:t>40</a:t>
            </a:fld>
            <a:endParaRPr lang="ru-RU"/>
          </a:p>
        </p:txBody>
      </p:sp>
      <p:sp>
        <p:nvSpPr>
          <p:cNvPr id="5" name="Прямоугольник 4"/>
          <p:cNvSpPr/>
          <p:nvPr/>
        </p:nvSpPr>
        <p:spPr>
          <a:xfrm>
            <a:off x="642910" y="1571612"/>
            <a:ext cx="3643338"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63538"/>
            <a:r>
              <a:rPr lang="ru-RU" sz="2400" dirty="0" smtClean="0"/>
              <a:t>Рассмотрение функций философии является иллюстрацией ее масштабной роли в общественной жизни, в организации деятельности людей, направленной на познание и преобразование мира.</a:t>
            </a:r>
            <a:endParaRPr lang="ru-RU" sz="2400" dirty="0"/>
          </a:p>
        </p:txBody>
      </p:sp>
      <p:pic>
        <p:nvPicPr>
          <p:cNvPr id="40962" name="Picture 2" descr="духовный мир личности"/>
          <p:cNvPicPr>
            <a:picLocks noChangeAspect="1" noChangeArrowheads="1"/>
          </p:cNvPicPr>
          <p:nvPr/>
        </p:nvPicPr>
        <p:blipFill>
          <a:blip r:embed="rId2"/>
          <a:srcRect/>
          <a:stretch>
            <a:fillRect/>
          </a:stretch>
        </p:blipFill>
        <p:spPr bwMode="auto">
          <a:xfrm>
            <a:off x="5000628" y="357166"/>
            <a:ext cx="3819525" cy="2847976"/>
          </a:xfrm>
          <a:prstGeom prst="rect">
            <a:avLst/>
          </a:prstGeom>
          <a:noFill/>
        </p:spPr>
      </p:pic>
      <p:pic>
        <p:nvPicPr>
          <p:cNvPr id="40964" name="Picture 4" descr="духовный мир личности мировоззрение"/>
          <p:cNvPicPr>
            <a:picLocks noChangeAspect="1" noChangeArrowheads="1"/>
          </p:cNvPicPr>
          <p:nvPr/>
        </p:nvPicPr>
        <p:blipFill>
          <a:blip r:embed="rId3"/>
          <a:srcRect/>
          <a:stretch>
            <a:fillRect/>
          </a:stretch>
        </p:blipFill>
        <p:spPr bwMode="auto">
          <a:xfrm>
            <a:off x="4643438" y="3500438"/>
            <a:ext cx="3857652" cy="2569422"/>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DC4C542-B654-42C6-B3BA-29675EAB2D67}" type="slidenum">
              <a:rPr lang="ru-RU"/>
              <a:pPr>
                <a:defRPr/>
              </a:pPr>
              <a:t>41</a:t>
            </a:fld>
            <a:endParaRPr lang="ru-RU"/>
          </a:p>
        </p:txBody>
      </p:sp>
      <p:sp>
        <p:nvSpPr>
          <p:cNvPr id="1036" name="Rectangle 2"/>
          <p:cNvSpPr>
            <a:spLocks noGrp="1"/>
          </p:cNvSpPr>
          <p:nvPr>
            <p:ph type="title" idx="4294967295"/>
          </p:nvPr>
        </p:nvSpPr>
        <p:spPr>
          <a:noFill/>
        </p:spPr>
        <p:txBody>
          <a:bodyPr wrap="square" numCol="1" anchorCtr="0" compatLnSpc="1">
            <a:prstTxWarp prst="textNoShape">
              <a:avLst/>
            </a:prstTxWarp>
          </a:bodyPr>
          <a:lstStyle/>
          <a:p>
            <a:pPr eaLnBrk="1" hangingPunct="1"/>
            <a:r>
              <a:rPr lang="ru-RU" dirty="0" smtClean="0">
                <a:ln>
                  <a:noFill/>
                </a:ln>
                <a:effectLst/>
              </a:rPr>
              <a:t>Генезис философии</a:t>
            </a:r>
          </a:p>
        </p:txBody>
      </p:sp>
      <p:graphicFrame>
        <p:nvGraphicFramePr>
          <p:cNvPr id="1026" name="Organization Chart 5"/>
          <p:cNvGraphicFramePr>
            <a:graphicFrameLocks/>
          </p:cNvGraphicFramePr>
          <p:nvPr>
            <p:ph idx="4294967295"/>
          </p:nvPr>
        </p:nvGraphicFramePr>
        <p:xfrm>
          <a:off x="457200" y="1189038"/>
          <a:ext cx="8229600" cy="4921250"/>
        </p:xfrm>
        <a:graphic>
          <a:graphicData uri="http://schemas.openxmlformats.org/drawingml/2006/compatibility">
            <com:legacyDrawing xmlns:com="http://schemas.openxmlformats.org/drawingml/2006/compatibility" spid="_x0000_s1026"/>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DC4C542-B654-42C6-B3BA-29675EAB2D67}" type="slidenum">
              <a:rPr lang="ru-RU"/>
              <a:pPr>
                <a:defRPr/>
              </a:pPr>
              <a:t>42</a:t>
            </a:fld>
            <a:endParaRPr lang="ru-RU"/>
          </a:p>
        </p:txBody>
      </p:sp>
      <p:sp>
        <p:nvSpPr>
          <p:cNvPr id="1036" name="Rectangle 2"/>
          <p:cNvSpPr>
            <a:spLocks noGrp="1"/>
          </p:cNvSpPr>
          <p:nvPr>
            <p:ph type="title" idx="4294967295"/>
          </p:nvPr>
        </p:nvSpPr>
        <p:spPr>
          <a:xfrm>
            <a:off x="1214414" y="214290"/>
            <a:ext cx="7470775" cy="987425"/>
          </a:xfrm>
          <a:noFill/>
        </p:spPr>
        <p:txBody>
          <a:bodyPr wrap="square" numCol="1" anchorCtr="0" compatLnSpc="1">
            <a:prstTxWarp prst="textNoShape">
              <a:avLst/>
            </a:prstTxWarp>
            <a:normAutofit fontScale="90000"/>
          </a:bodyPr>
          <a:lstStyle/>
          <a:p>
            <a:pPr algn="ctr" eaLnBrk="1" hangingPunct="1"/>
            <a:r>
              <a:rPr lang="ru-RU" dirty="0" smtClean="0">
                <a:ln>
                  <a:noFill/>
                </a:ln>
                <a:effectLst/>
              </a:rPr>
              <a:t>Проблемы происхождения философии</a:t>
            </a:r>
          </a:p>
        </p:txBody>
      </p:sp>
      <p:pic>
        <p:nvPicPr>
          <p:cNvPr id="55308" name="Picture 12" descr="http://2.bp.blogspot.com/-tatdRaBU46U/U5oybnCxqTI/AAAAAAAAA8s/m5Y-UnKyyoM/s1600/90911530_large_2771999_KJpW4BziRWk.jpg"/>
          <p:cNvPicPr>
            <a:picLocks noChangeAspect="1" noChangeArrowheads="1"/>
          </p:cNvPicPr>
          <p:nvPr/>
        </p:nvPicPr>
        <p:blipFill>
          <a:blip r:embed="rId2"/>
          <a:srcRect/>
          <a:stretch>
            <a:fillRect/>
          </a:stretch>
        </p:blipFill>
        <p:spPr bwMode="auto">
          <a:xfrm>
            <a:off x="285720" y="1428736"/>
            <a:ext cx="8572500" cy="481965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DC4C542-B654-42C6-B3BA-29675EAB2D67}" type="slidenum">
              <a:rPr lang="ru-RU"/>
              <a:pPr>
                <a:defRPr/>
              </a:pPr>
              <a:t>43</a:t>
            </a:fld>
            <a:endParaRPr lang="ru-RU"/>
          </a:p>
        </p:txBody>
      </p:sp>
      <p:sp>
        <p:nvSpPr>
          <p:cNvPr id="1036" name="Rectangle 2"/>
          <p:cNvSpPr>
            <a:spLocks noGrp="1"/>
          </p:cNvSpPr>
          <p:nvPr>
            <p:ph type="title" idx="4294967295"/>
          </p:nvPr>
        </p:nvSpPr>
        <p:spPr>
          <a:xfrm>
            <a:off x="1214414" y="214290"/>
            <a:ext cx="7470775" cy="987425"/>
          </a:xfrm>
          <a:noFill/>
        </p:spPr>
        <p:txBody>
          <a:bodyPr wrap="square" numCol="1" anchorCtr="0" compatLnSpc="1">
            <a:prstTxWarp prst="textNoShape">
              <a:avLst/>
            </a:prstTxWarp>
            <a:noAutofit/>
          </a:bodyPr>
          <a:lstStyle/>
          <a:p>
            <a:pPr algn="ctr" eaLnBrk="1" hangingPunct="1"/>
            <a:r>
              <a:rPr lang="ru-RU" sz="3200" dirty="0" smtClean="0">
                <a:ln>
                  <a:noFill/>
                </a:ln>
                <a:effectLst/>
              </a:rPr>
              <a:t>Проблемы происхождения философии</a:t>
            </a:r>
          </a:p>
        </p:txBody>
      </p:sp>
      <p:pic>
        <p:nvPicPr>
          <p:cNvPr id="60418" name="Picture 2" descr="http://4.bp.blogspot.com/-4uiA7cDt_tI/U6sOrPAE1KI/AAAAAAAAA9Q/FzaluqddLWE/s1600/Koncepcii-genezisa-filosofii.PNG"/>
          <p:cNvPicPr>
            <a:picLocks noChangeAspect="1" noChangeArrowheads="1"/>
          </p:cNvPicPr>
          <p:nvPr/>
        </p:nvPicPr>
        <p:blipFill>
          <a:blip r:embed="rId2"/>
          <a:srcRect/>
          <a:stretch>
            <a:fillRect/>
          </a:stretch>
        </p:blipFill>
        <p:spPr bwMode="auto">
          <a:xfrm>
            <a:off x="357158" y="1285860"/>
            <a:ext cx="8429683" cy="5214974"/>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02B05A3-7B0F-4976-9DBD-794049A82DC2}" type="slidenum">
              <a:rPr lang="ru-RU"/>
              <a:pPr>
                <a:defRPr/>
              </a:pPr>
              <a:t>44</a:t>
            </a:fld>
            <a:endParaRPr lang="ru-RU"/>
          </a:p>
        </p:txBody>
      </p:sp>
      <p:sp>
        <p:nvSpPr>
          <p:cNvPr id="2059" name="Rectangle 13"/>
          <p:cNvSpPr>
            <a:spLocks noGrp="1"/>
          </p:cNvSpPr>
          <p:nvPr>
            <p:ph type="title" idx="4294967295"/>
          </p:nvPr>
        </p:nvSpPr>
        <p:spPr>
          <a:noFill/>
        </p:spPr>
        <p:txBody>
          <a:bodyPr wrap="square" numCol="1" anchorCtr="0" compatLnSpc="1">
            <a:prstTxWarp prst="textNoShape">
              <a:avLst/>
            </a:prstTxWarp>
          </a:bodyPr>
          <a:lstStyle/>
          <a:p>
            <a:pPr eaLnBrk="1" hangingPunct="1"/>
            <a:r>
              <a:rPr lang="ru-RU" dirty="0" smtClean="0">
                <a:ln>
                  <a:noFill/>
                </a:ln>
                <a:effectLst/>
              </a:rPr>
              <a:t>Генезис философии</a:t>
            </a:r>
          </a:p>
        </p:txBody>
      </p:sp>
      <p:graphicFrame>
        <p:nvGraphicFramePr>
          <p:cNvPr id="2050" name="Diagram 22"/>
          <p:cNvGraphicFramePr>
            <a:graphicFrameLocks/>
          </p:cNvGraphicFramePr>
          <p:nvPr>
            <p:ph type="dgm" idx="4294967295"/>
          </p:nvPr>
        </p:nvGraphicFramePr>
        <p:xfrm>
          <a:off x="431800" y="1149350"/>
          <a:ext cx="8208963" cy="5137170"/>
        </p:xfrm>
        <a:graphic>
          <a:graphicData uri="http://schemas.openxmlformats.org/drawingml/2006/compatibility">
            <com:legacyDrawing xmlns:com="http://schemas.openxmlformats.org/drawingml/2006/compatibility" spid="_x0000_s2050"/>
          </a:graphicData>
        </a:graphic>
      </p:graphicFrame>
      <p:pic>
        <p:nvPicPr>
          <p:cNvPr id="5" name="Picture 2" descr="http://www.univer.by/sites/www.univer.by/files/imagecache/post_images_250x250/student-na-lekcii.jpg"/>
          <p:cNvPicPr>
            <a:picLocks noChangeAspect="1" noChangeArrowheads="1"/>
          </p:cNvPicPr>
          <p:nvPr/>
        </p:nvPicPr>
        <p:blipFill>
          <a:blip r:embed="rId3"/>
          <a:srcRect/>
          <a:stretch>
            <a:fillRect/>
          </a:stretch>
        </p:blipFill>
        <p:spPr bwMode="auto">
          <a:xfrm>
            <a:off x="5603866" y="3786190"/>
            <a:ext cx="2778144" cy="2000264"/>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237723C2-4BB8-458B-B30E-C55DE059CFF2}" type="slidenum">
              <a:rPr lang="ru-RU"/>
              <a:pPr>
                <a:defRPr/>
              </a:pPr>
              <a:t>45</a:t>
            </a:fld>
            <a:endParaRPr lang="ru-RU"/>
          </a:p>
        </p:txBody>
      </p:sp>
      <p:sp>
        <p:nvSpPr>
          <p:cNvPr id="2" name="Заголовок 1"/>
          <p:cNvSpPr>
            <a:spLocks noGrp="1"/>
          </p:cNvSpPr>
          <p:nvPr>
            <p:ph type="title" idx="4294967295"/>
          </p:nvPr>
        </p:nvSpPr>
        <p:spPr>
          <a:xfrm>
            <a:off x="323850" y="0"/>
            <a:ext cx="8362950" cy="908050"/>
          </a:xfrm>
        </p:spPr>
        <p:txBody>
          <a:bodyPr wrap="square" numCol="1" anchor="b" anchorCtr="0" compatLnSpc="1">
            <a:prstTxWarp prst="textNoShape">
              <a:avLst/>
            </a:prstTxWarp>
          </a:bodyPr>
          <a:lstStyle/>
          <a:p>
            <a:pPr algn="ctr" eaLnBrk="1" hangingPunct="1">
              <a:defRPr/>
            </a:pPr>
            <a:r>
              <a:rPr lang="ru-RU" sz="3600" smtClean="0">
                <a:ln>
                  <a:noFill/>
                </a:ln>
                <a:effectLst>
                  <a:outerShdw blurRad="38100" dist="38100" dir="2700000" algn="tl">
                    <a:srgbClr val="000000"/>
                  </a:outerShdw>
                </a:effectLst>
              </a:rPr>
              <a:t>Генезис философии</a:t>
            </a:r>
          </a:p>
        </p:txBody>
      </p:sp>
      <p:sp>
        <p:nvSpPr>
          <p:cNvPr id="4" name="Текст 3"/>
          <p:cNvSpPr>
            <a:spLocks noGrp="1"/>
          </p:cNvSpPr>
          <p:nvPr>
            <p:ph type="body" sz="half" idx="4294967295"/>
          </p:nvPr>
        </p:nvSpPr>
        <p:spPr bwMode="gray">
          <a:xfrm>
            <a:off x="684213" y="2781300"/>
            <a:ext cx="2921000" cy="2705100"/>
          </a:xfrm>
          <a:gradFill rotWithShape="1">
            <a:gsLst>
              <a:gs pos="0">
                <a:srgbClr val="FFFFFF"/>
              </a:gs>
              <a:gs pos="7001">
                <a:srgbClr val="E6E6E6">
                  <a:alpha val="92999"/>
                </a:srgbClr>
              </a:gs>
              <a:gs pos="32001">
                <a:srgbClr val="7D8496">
                  <a:alpha val="67999"/>
                </a:srgbClr>
              </a:gs>
              <a:gs pos="47000">
                <a:srgbClr val="E6E6E6">
                  <a:alpha val="53000"/>
                </a:srgbClr>
              </a:gs>
              <a:gs pos="85001">
                <a:srgbClr val="7D8496">
                  <a:alpha val="14999"/>
                </a:srgbClr>
              </a:gs>
              <a:gs pos="100000">
                <a:srgbClr val="E6E6E6">
                  <a:alpha val="0"/>
                </a:srgbClr>
              </a:gs>
            </a:gsLst>
            <a:lin ang="2700000" scaled="1"/>
          </a:gradFill>
          <a:ln>
            <a:solidFill>
              <a:srgbClr val="990099"/>
            </a:solidFill>
          </a:ln>
        </p:spPr>
        <p:txBody>
          <a:bodyPr/>
          <a:lstStyle/>
          <a:p>
            <a:pPr marL="541338" indent="-363538" eaLnBrk="1" hangingPunct="1">
              <a:buFont typeface="Wingdings 2" pitchFamily="18" charset="2"/>
              <a:buNone/>
              <a:defRPr/>
            </a:pPr>
            <a:endParaRPr lang="ru-RU" sz="1800" b="1" smtClean="0">
              <a:solidFill>
                <a:srgbClr val="000099"/>
              </a:solidFill>
            </a:endParaRPr>
          </a:p>
          <a:p>
            <a:pPr marL="541338" indent="-363538" eaLnBrk="1" hangingPunct="1">
              <a:defRPr/>
            </a:pPr>
            <a:r>
              <a:rPr lang="ru-RU" sz="1800" b="1" smtClean="0">
                <a:solidFill>
                  <a:srgbClr val="800080"/>
                </a:solidFill>
              </a:rPr>
              <a:t>Мифология</a:t>
            </a:r>
          </a:p>
          <a:p>
            <a:pPr marL="541338" indent="-363538" eaLnBrk="1" hangingPunct="1">
              <a:defRPr/>
            </a:pPr>
            <a:r>
              <a:rPr lang="ru-RU" sz="1800" b="1" smtClean="0">
                <a:solidFill>
                  <a:srgbClr val="800080"/>
                </a:solidFill>
              </a:rPr>
              <a:t>Первобытная культура всех древних цивилизаций</a:t>
            </a:r>
          </a:p>
          <a:p>
            <a:pPr marL="541338" indent="-363538" eaLnBrk="1" hangingPunct="1">
              <a:defRPr/>
            </a:pPr>
            <a:r>
              <a:rPr lang="ru-RU" sz="1800" b="1" smtClean="0">
                <a:solidFill>
                  <a:srgbClr val="800080"/>
                </a:solidFill>
              </a:rPr>
              <a:t>Предфилософия</a:t>
            </a:r>
          </a:p>
          <a:p>
            <a:pPr marL="541338" indent="-363538" eaLnBrk="1" hangingPunct="1">
              <a:defRPr/>
            </a:pPr>
            <a:r>
              <a:rPr lang="ru-RU" sz="1800" b="1" smtClean="0">
                <a:solidFill>
                  <a:srgbClr val="800080"/>
                </a:solidFill>
              </a:rPr>
              <a:t>Философия</a:t>
            </a:r>
            <a:endParaRPr lang="ru-RU" sz="1800" smtClean="0">
              <a:solidFill>
                <a:srgbClr val="800080"/>
              </a:solidFill>
            </a:endParaRPr>
          </a:p>
        </p:txBody>
      </p:sp>
      <p:sp>
        <p:nvSpPr>
          <p:cNvPr id="35847" name="Rectangle 6"/>
          <p:cNvSpPr>
            <a:spLocks noGrp="1" noChangeArrowheads="1"/>
          </p:cNvSpPr>
          <p:nvPr>
            <p:ph idx="4294967295"/>
          </p:nvPr>
        </p:nvSpPr>
        <p:spPr bwMode="auto">
          <a:xfrm>
            <a:off x="3995738" y="1773238"/>
            <a:ext cx="4600575" cy="688975"/>
          </a:xfrm>
          <a:solidFill>
            <a:schemeClr val="bg2"/>
          </a:solidFill>
          <a:ln>
            <a:solidFill>
              <a:srgbClr val="000000"/>
            </a:solidFill>
          </a:ln>
        </p:spPr>
        <p:txBody>
          <a:bodyPr/>
          <a:lstStyle/>
          <a:p>
            <a:pPr algn="ctr" eaLnBrk="1" hangingPunct="1">
              <a:buFont typeface="Wingdings 2" pitchFamily="18" charset="2"/>
              <a:buNone/>
            </a:pPr>
            <a:r>
              <a:rPr lang="ru-RU" sz="1800" b="1" smtClean="0"/>
              <a:t> </a:t>
            </a:r>
            <a:r>
              <a:rPr lang="ru-RU" sz="1800" b="1" smtClean="0">
                <a:solidFill>
                  <a:srgbClr val="000099"/>
                </a:solidFill>
              </a:rPr>
              <a:t>Эпоха Древнего мира:</a:t>
            </a:r>
          </a:p>
          <a:p>
            <a:pPr algn="ctr" eaLnBrk="1" hangingPunct="1">
              <a:buFont typeface="Wingdings 2" pitchFamily="18" charset="2"/>
              <a:buNone/>
            </a:pPr>
            <a:r>
              <a:rPr lang="ru-RU" sz="1800" b="1" smtClean="0">
                <a:solidFill>
                  <a:srgbClr val="000099"/>
                </a:solidFill>
              </a:rPr>
              <a:t>середина I тыс. до н. э. – 476 г.</a:t>
            </a:r>
            <a:r>
              <a:rPr lang="ru-RU" sz="1800" smtClean="0">
                <a:latin typeface="Tw Cen MT" pitchFamily="34" charset="0"/>
              </a:rPr>
              <a:t> </a:t>
            </a:r>
          </a:p>
        </p:txBody>
      </p:sp>
      <p:sp>
        <p:nvSpPr>
          <p:cNvPr id="35848" name="Rectangle 7"/>
          <p:cNvSpPr>
            <a:spLocks noChangeArrowheads="1"/>
          </p:cNvSpPr>
          <p:nvPr/>
        </p:nvSpPr>
        <p:spPr bwMode="auto">
          <a:xfrm>
            <a:off x="3995738" y="2924175"/>
            <a:ext cx="4572000" cy="571500"/>
          </a:xfrm>
          <a:prstGeom prst="rect">
            <a:avLst/>
          </a:prstGeom>
          <a:solidFill>
            <a:schemeClr val="bg2"/>
          </a:solidFill>
          <a:ln w="9525">
            <a:solidFill>
              <a:srgbClr val="000000"/>
            </a:solidFill>
            <a:miter lim="800000"/>
            <a:headEnd/>
            <a:tailEnd/>
          </a:ln>
        </p:spPr>
        <p:txBody>
          <a:bodyPr/>
          <a:lstStyle/>
          <a:p>
            <a:pPr algn="ctr" eaLnBrk="0" hangingPunct="0"/>
            <a:r>
              <a:rPr lang="ru-RU" sz="1600" b="1">
                <a:solidFill>
                  <a:srgbClr val="000099"/>
                </a:solidFill>
              </a:rPr>
              <a:t>Эпоха Средневековья:</a:t>
            </a:r>
          </a:p>
          <a:p>
            <a:pPr algn="ctr" eaLnBrk="0" hangingPunct="0"/>
            <a:r>
              <a:rPr lang="ru-RU" sz="1600" b="1">
                <a:solidFill>
                  <a:srgbClr val="000099"/>
                </a:solidFill>
              </a:rPr>
              <a:t>476 г. – середина XIV в. </a:t>
            </a:r>
          </a:p>
        </p:txBody>
      </p:sp>
      <p:sp>
        <p:nvSpPr>
          <p:cNvPr id="35849" name="Rectangle 8"/>
          <p:cNvSpPr>
            <a:spLocks noChangeArrowheads="1"/>
          </p:cNvSpPr>
          <p:nvPr/>
        </p:nvSpPr>
        <p:spPr bwMode="auto">
          <a:xfrm>
            <a:off x="3995738" y="3933825"/>
            <a:ext cx="4537075" cy="533400"/>
          </a:xfrm>
          <a:prstGeom prst="rect">
            <a:avLst/>
          </a:prstGeom>
          <a:solidFill>
            <a:schemeClr val="bg2"/>
          </a:solidFill>
          <a:ln w="9525">
            <a:solidFill>
              <a:schemeClr val="tx1"/>
            </a:solidFill>
            <a:miter lim="800000"/>
            <a:headEnd/>
            <a:tailEnd/>
          </a:ln>
        </p:spPr>
        <p:txBody>
          <a:bodyPr wrap="none" anchor="ctr"/>
          <a:lstStyle/>
          <a:p>
            <a:pPr algn="ctr" eaLnBrk="0" hangingPunct="0"/>
            <a:r>
              <a:rPr lang="ru-RU" sz="1600" b="1">
                <a:solidFill>
                  <a:srgbClr val="000099"/>
                </a:solidFill>
              </a:rPr>
              <a:t>Эпоха Возрождения:</a:t>
            </a:r>
          </a:p>
          <a:p>
            <a:pPr algn="ctr" eaLnBrk="0" hangingPunct="0"/>
            <a:r>
              <a:rPr lang="ru-RU" sz="1600" b="1">
                <a:solidFill>
                  <a:srgbClr val="000099"/>
                </a:solidFill>
              </a:rPr>
              <a:t>середина </a:t>
            </a:r>
            <a:r>
              <a:rPr lang="en-US" sz="1600" b="1">
                <a:solidFill>
                  <a:srgbClr val="000099"/>
                </a:solidFill>
              </a:rPr>
              <a:t>XIV – </a:t>
            </a:r>
            <a:r>
              <a:rPr lang="ru-RU" sz="1600" b="1">
                <a:solidFill>
                  <a:srgbClr val="000099"/>
                </a:solidFill>
              </a:rPr>
              <a:t>начало</a:t>
            </a:r>
            <a:r>
              <a:rPr lang="en-US" sz="1600" b="1">
                <a:solidFill>
                  <a:srgbClr val="000099"/>
                </a:solidFill>
              </a:rPr>
              <a:t> XVII </a:t>
            </a:r>
            <a:r>
              <a:rPr lang="ru-RU" sz="1600" b="1">
                <a:solidFill>
                  <a:srgbClr val="000099"/>
                </a:solidFill>
              </a:rPr>
              <a:t>в.</a:t>
            </a:r>
          </a:p>
        </p:txBody>
      </p:sp>
      <p:sp>
        <p:nvSpPr>
          <p:cNvPr id="35850" name="Rectangle 10"/>
          <p:cNvSpPr>
            <a:spLocks noChangeArrowheads="1"/>
          </p:cNvSpPr>
          <p:nvPr/>
        </p:nvSpPr>
        <p:spPr bwMode="auto">
          <a:xfrm>
            <a:off x="3995738" y="4868863"/>
            <a:ext cx="4537075" cy="609600"/>
          </a:xfrm>
          <a:prstGeom prst="rect">
            <a:avLst/>
          </a:prstGeom>
          <a:solidFill>
            <a:schemeClr val="bg2"/>
          </a:solidFill>
          <a:ln w="9525">
            <a:solidFill>
              <a:schemeClr val="tx1"/>
            </a:solidFill>
            <a:miter lim="800000"/>
            <a:headEnd/>
            <a:tailEnd/>
          </a:ln>
        </p:spPr>
        <p:txBody>
          <a:bodyPr wrap="none" anchor="ctr"/>
          <a:lstStyle/>
          <a:p>
            <a:pPr algn="ctr" eaLnBrk="0" hangingPunct="0"/>
            <a:r>
              <a:rPr lang="ru-RU" sz="1600" b="1">
                <a:solidFill>
                  <a:srgbClr val="990099"/>
                </a:solidFill>
              </a:rPr>
              <a:t>Эпоха Нового времени</a:t>
            </a:r>
          </a:p>
          <a:p>
            <a:pPr algn="ctr" eaLnBrk="0" hangingPunct="0"/>
            <a:r>
              <a:rPr lang="ru-RU" sz="1600" b="1">
                <a:solidFill>
                  <a:srgbClr val="990099"/>
                </a:solidFill>
              </a:rPr>
              <a:t>(</a:t>
            </a:r>
            <a:r>
              <a:rPr lang="en-US" sz="1600" b="1">
                <a:solidFill>
                  <a:srgbClr val="990099"/>
                </a:solidFill>
              </a:rPr>
              <a:t>XVII – XXI</a:t>
            </a:r>
            <a:r>
              <a:rPr lang="ru-RU" sz="1600" b="1">
                <a:solidFill>
                  <a:srgbClr val="990099"/>
                </a:solidFill>
              </a:rPr>
              <a:t>  вв.)</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5852" y="428604"/>
            <a:ext cx="7470775" cy="1470025"/>
          </a:xfrm>
        </p:spPr>
        <p:txBody>
          <a:bodyPr/>
          <a:lstStyle/>
          <a:p>
            <a:pPr>
              <a:defRPr/>
            </a:pPr>
            <a:r>
              <a:rPr lang="ru-RU" dirty="0" smtClean="0"/>
              <a:t>Философия как мировоззрение</a:t>
            </a:r>
            <a:endParaRPr lang="ru-RU" dirty="0"/>
          </a:p>
        </p:txBody>
      </p:sp>
      <p:sp>
        <p:nvSpPr>
          <p:cNvPr id="4" name="Номер слайда 3"/>
          <p:cNvSpPr>
            <a:spLocks noGrp="1"/>
          </p:cNvSpPr>
          <p:nvPr>
            <p:ph type="sldNum" sz="quarter" idx="12"/>
          </p:nvPr>
        </p:nvSpPr>
        <p:spPr/>
        <p:txBody>
          <a:bodyPr/>
          <a:lstStyle/>
          <a:p>
            <a:pPr>
              <a:defRPr/>
            </a:pPr>
            <a:fld id="{ADA09DE3-915D-4BA3-B805-F8B5A8188D6B}" type="slidenum">
              <a:rPr lang="ru-RU" smtClean="0"/>
              <a:pPr>
                <a:defRPr/>
              </a:pPr>
              <a:t>46</a:t>
            </a:fld>
            <a:endParaRPr lang="ru-RU"/>
          </a:p>
        </p:txBody>
      </p:sp>
      <p:pic>
        <p:nvPicPr>
          <p:cNvPr id="33794" name="Picture 2" descr="http://studfilosed.ru/images/x_44ed76a8.jpg"/>
          <p:cNvPicPr>
            <a:picLocks noChangeAspect="1" noChangeArrowheads="1"/>
          </p:cNvPicPr>
          <p:nvPr/>
        </p:nvPicPr>
        <p:blipFill>
          <a:blip r:embed="rId2"/>
          <a:srcRect/>
          <a:stretch>
            <a:fillRect/>
          </a:stretch>
        </p:blipFill>
        <p:spPr bwMode="auto">
          <a:xfrm>
            <a:off x="400649" y="2500306"/>
            <a:ext cx="4457103" cy="3357586"/>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937CCA5-CB3B-49FC-AC96-0ECBA3A43697}" type="slidenum">
              <a:rPr lang="ru-RU"/>
              <a:pPr>
                <a:defRPr/>
              </a:pPr>
              <a:t>47</a:t>
            </a:fld>
            <a:endParaRPr lang="ru-RU"/>
          </a:p>
        </p:txBody>
      </p:sp>
      <p:sp>
        <p:nvSpPr>
          <p:cNvPr id="37891" name="Rectangle 2"/>
          <p:cNvSpPr>
            <a:spLocks noGrp="1"/>
          </p:cNvSpPr>
          <p:nvPr>
            <p:ph type="title" idx="4294967295"/>
          </p:nvPr>
        </p:nvSpPr>
        <p:spPr>
          <a:xfrm>
            <a:off x="395288" y="1268413"/>
            <a:ext cx="4508500" cy="987425"/>
          </a:xfrm>
          <a:noFill/>
        </p:spPr>
        <p:txBody>
          <a:bodyPr wrap="square" numCol="1" anchorCtr="0" compatLnSpc="1">
            <a:prstTxWarp prst="textNoShape">
              <a:avLst/>
            </a:prstTxWarp>
          </a:bodyPr>
          <a:lstStyle/>
          <a:p>
            <a:pPr eaLnBrk="1" hangingPunct="1"/>
            <a:r>
              <a:rPr lang="ru-RU" smtClean="0">
                <a:ln>
                  <a:noFill/>
                </a:ln>
                <a:solidFill>
                  <a:srgbClr val="333399"/>
                </a:solidFill>
                <a:effectLst/>
              </a:rPr>
              <a:t>Мировоззрение -</a:t>
            </a:r>
          </a:p>
        </p:txBody>
      </p:sp>
      <p:sp>
        <p:nvSpPr>
          <p:cNvPr id="37892" name="Rectangle 3"/>
          <p:cNvSpPr>
            <a:spLocks noGrp="1"/>
          </p:cNvSpPr>
          <p:nvPr>
            <p:ph type="body" idx="4294967295"/>
          </p:nvPr>
        </p:nvSpPr>
        <p:spPr>
          <a:xfrm>
            <a:off x="323850" y="2636838"/>
            <a:ext cx="8351838" cy="3384550"/>
          </a:xfrm>
          <a:solidFill>
            <a:srgbClr val="009999"/>
          </a:solidFill>
          <a:ln w="38100">
            <a:solidFill>
              <a:schemeClr val="tx2"/>
            </a:solidFill>
          </a:ln>
        </p:spPr>
        <p:txBody>
          <a:bodyPr/>
          <a:lstStyle/>
          <a:p>
            <a:pPr indent="11113" algn="ctr" eaLnBrk="1" hangingPunct="1">
              <a:spcBef>
                <a:spcPct val="0"/>
              </a:spcBef>
              <a:buClrTx/>
              <a:buSzTx/>
              <a:buFontTx/>
              <a:buNone/>
            </a:pPr>
            <a:r>
              <a:rPr lang="ru-RU" sz="2800" b="1" dirty="0" smtClean="0">
                <a:solidFill>
                  <a:srgbClr val="FFFF99"/>
                </a:solidFill>
              </a:rPr>
              <a:t>это система обобщенных взглядов на мир, на место в нем человека и его  отношение к этому миру, а также основанные на них убеждения, чувства и идеалы, определяющие жизненную позицию человека, принципы его поведения и ценностные ориентации.</a:t>
            </a:r>
          </a:p>
        </p:txBody>
      </p:sp>
      <p:pic>
        <p:nvPicPr>
          <p:cNvPr id="37893" name="Рисунок 6" descr="Sunset&amp;Rainbow001.jpg"/>
          <p:cNvPicPr>
            <a:picLocks noChangeAspect="1"/>
          </p:cNvPicPr>
          <p:nvPr/>
        </p:nvPicPr>
        <p:blipFill>
          <a:blip r:embed="rId2"/>
          <a:srcRect/>
          <a:stretch>
            <a:fillRect/>
          </a:stretch>
        </p:blipFill>
        <p:spPr bwMode="auto">
          <a:xfrm>
            <a:off x="5940425" y="476250"/>
            <a:ext cx="2741613" cy="179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a:defRPr/>
            </a:pPr>
            <a:fld id="{2D380CE6-CB59-4022-8B81-4683B049541A}" type="slidenum">
              <a:rPr lang="ru-RU"/>
              <a:pPr>
                <a:defRPr/>
              </a:pPr>
              <a:t>48</a:t>
            </a:fld>
            <a:endParaRPr lang="ru-RU"/>
          </a:p>
        </p:txBody>
      </p:sp>
      <p:graphicFrame>
        <p:nvGraphicFramePr>
          <p:cNvPr id="3074" name="Organization Chart 5"/>
          <p:cNvGraphicFramePr>
            <a:graphicFrameLocks/>
          </p:cNvGraphicFramePr>
          <p:nvPr>
            <p:ph idx="4294967295"/>
          </p:nvPr>
        </p:nvGraphicFramePr>
        <p:xfrm>
          <a:off x="457200" y="908050"/>
          <a:ext cx="8229600" cy="5187950"/>
        </p:xfrm>
        <a:graphic>
          <a:graphicData uri="http://schemas.openxmlformats.org/drawingml/2006/compatibility">
            <com:legacyDrawing xmlns:com="http://schemas.openxmlformats.org/drawingml/2006/compatibility" spid="_x0000_s3074"/>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3802E39-B92D-42A9-9E4D-DA167024FD49}" type="slidenum">
              <a:rPr lang="ru-RU"/>
              <a:pPr>
                <a:defRPr/>
              </a:pPr>
              <a:t>49</a:t>
            </a:fld>
            <a:endParaRPr lang="ru-RU"/>
          </a:p>
        </p:txBody>
      </p:sp>
      <p:sp>
        <p:nvSpPr>
          <p:cNvPr id="4107" name="Rectangle 2"/>
          <p:cNvSpPr>
            <a:spLocks noGrp="1"/>
          </p:cNvSpPr>
          <p:nvPr>
            <p:ph type="title" idx="4294967295"/>
          </p:nvPr>
        </p:nvSpPr>
        <p:spPr>
          <a:noFill/>
        </p:spPr>
        <p:txBody>
          <a:bodyPr wrap="square" numCol="1" anchorCtr="0" compatLnSpc="1">
            <a:prstTxWarp prst="textNoShape">
              <a:avLst/>
            </a:prstTxWarp>
          </a:bodyPr>
          <a:lstStyle/>
          <a:p>
            <a:pPr eaLnBrk="1" hangingPunct="1"/>
            <a:r>
              <a:rPr lang="ru-RU" smtClean="0">
                <a:ln>
                  <a:noFill/>
                </a:ln>
                <a:effectLst/>
              </a:rPr>
              <a:t>Компоненты мировоззрения</a:t>
            </a:r>
          </a:p>
        </p:txBody>
      </p:sp>
      <p:graphicFrame>
        <p:nvGraphicFramePr>
          <p:cNvPr id="4098" name="Diagram 24"/>
          <p:cNvGraphicFramePr>
            <a:graphicFrameLocks/>
          </p:cNvGraphicFramePr>
          <p:nvPr>
            <p:ph type="dgm" idx="4294967295"/>
          </p:nvPr>
        </p:nvGraphicFramePr>
        <p:xfrm>
          <a:off x="431800" y="1149350"/>
          <a:ext cx="8208963" cy="4895850"/>
        </p:xfrm>
        <a:graphic>
          <a:graphicData uri="http://schemas.openxmlformats.org/drawingml/2006/compatibility">
            <com:legacyDrawing xmlns:com="http://schemas.openxmlformats.org/drawingml/2006/compatibility" spid="_x0000_s4098"/>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0125" y="1000125"/>
            <a:ext cx="7470775" cy="2000250"/>
          </a:xfrm>
        </p:spPr>
        <p:txBody>
          <a:bodyPr/>
          <a:lstStyle/>
          <a:p>
            <a:pPr algn="ctr">
              <a:defRPr/>
            </a:pPr>
            <a:r>
              <a:rPr lang="ru-RU" dirty="0" smtClean="0"/>
              <a:t>Философия: предмет, структура, функции</a:t>
            </a:r>
            <a:endParaRPr lang="ru-RU" dirty="0"/>
          </a:p>
        </p:txBody>
      </p:sp>
      <p:sp>
        <p:nvSpPr>
          <p:cNvPr id="14339" name="Подзаголовок 2"/>
          <p:cNvSpPr>
            <a:spLocks noGrp="1"/>
          </p:cNvSpPr>
          <p:nvPr>
            <p:ph type="subTitle" idx="1"/>
          </p:nvPr>
        </p:nvSpPr>
        <p:spPr>
          <a:xfrm>
            <a:off x="4929188" y="384175"/>
            <a:ext cx="3757612" cy="612775"/>
          </a:xfrm>
        </p:spPr>
        <p:txBody>
          <a:bodyPr/>
          <a:lstStyle/>
          <a:p>
            <a:r>
              <a:rPr lang="ru-RU" sz="2800" smtClean="0"/>
              <a:t>Лекция № 1</a:t>
            </a:r>
          </a:p>
        </p:txBody>
      </p:sp>
      <p:sp>
        <p:nvSpPr>
          <p:cNvPr id="4" name="Номер слайда 3"/>
          <p:cNvSpPr>
            <a:spLocks noGrp="1"/>
          </p:cNvSpPr>
          <p:nvPr>
            <p:ph type="sldNum" sz="quarter" idx="12"/>
          </p:nvPr>
        </p:nvSpPr>
        <p:spPr/>
        <p:txBody>
          <a:bodyPr/>
          <a:lstStyle/>
          <a:p>
            <a:pPr>
              <a:defRPr/>
            </a:pPr>
            <a:fld id="{3A1C4FB0-71CE-4EF3-856A-4132E1AD3595}" type="slidenum">
              <a:rPr lang="ru-RU" smtClean="0"/>
              <a:pPr>
                <a:defRPr/>
              </a:pPr>
              <a:t>5</a:t>
            </a:fld>
            <a:endParaRPr lang="ru-RU"/>
          </a:p>
        </p:txBody>
      </p:sp>
      <p:pic>
        <p:nvPicPr>
          <p:cNvPr id="14341" name="Picture 7" descr="Предмет философии"/>
          <p:cNvPicPr>
            <a:picLocks noChangeAspect="1" noChangeArrowheads="1"/>
          </p:cNvPicPr>
          <p:nvPr/>
        </p:nvPicPr>
        <p:blipFill>
          <a:blip r:embed="rId2"/>
          <a:srcRect/>
          <a:stretch>
            <a:fillRect/>
          </a:stretch>
        </p:blipFill>
        <p:spPr bwMode="auto">
          <a:xfrm>
            <a:off x="571500" y="3357563"/>
            <a:ext cx="2306638" cy="3071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a:defRPr/>
            </a:pPr>
            <a:fld id="{8D46156B-D110-47FF-9C33-CBA107B46380}" type="slidenum">
              <a:rPr lang="ru-RU"/>
              <a:pPr>
                <a:defRPr/>
              </a:pPr>
              <a:t>50</a:t>
            </a:fld>
            <a:endParaRPr lang="ru-RU"/>
          </a:p>
        </p:txBody>
      </p:sp>
      <p:graphicFrame>
        <p:nvGraphicFramePr>
          <p:cNvPr id="5122" name="Organization Chart 37"/>
          <p:cNvGraphicFramePr>
            <a:graphicFrameLocks/>
          </p:cNvGraphicFramePr>
          <p:nvPr>
            <p:ph type="dgm" idx="4294967295"/>
          </p:nvPr>
        </p:nvGraphicFramePr>
        <p:xfrm>
          <a:off x="431800" y="549275"/>
          <a:ext cx="8208963" cy="5759450"/>
        </p:xfrm>
        <a:graphic>
          <a:graphicData uri="http://schemas.openxmlformats.org/drawingml/2006/compatibility">
            <com:legacyDrawing xmlns:com="http://schemas.openxmlformats.org/drawingml/2006/compatibility" spid="_x0000_s5122"/>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a:defRPr/>
            </a:pPr>
            <a:fld id="{FBF9C105-062E-4859-9AEF-C984902F317F}" type="slidenum">
              <a:rPr lang="ru-RU"/>
              <a:pPr>
                <a:defRPr/>
              </a:pPr>
              <a:t>51</a:t>
            </a:fld>
            <a:endParaRPr lang="ru-RU"/>
          </a:p>
        </p:txBody>
      </p:sp>
      <p:graphicFrame>
        <p:nvGraphicFramePr>
          <p:cNvPr id="6146" name="Organization Chart 13"/>
          <p:cNvGraphicFramePr>
            <a:graphicFrameLocks/>
          </p:cNvGraphicFramePr>
          <p:nvPr>
            <p:ph type="dgm" idx="4294967295"/>
          </p:nvPr>
        </p:nvGraphicFramePr>
        <p:xfrm>
          <a:off x="431800" y="981075"/>
          <a:ext cx="8208963" cy="5184775"/>
        </p:xfrm>
        <a:graphic>
          <a:graphicData uri="http://schemas.openxmlformats.org/drawingml/2006/compatibility">
            <com:legacyDrawing xmlns:com="http://schemas.openxmlformats.org/drawingml/2006/compatibility" spid="_x0000_s6146"/>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B017B37-3EE5-4A8E-870E-F43EBFE7F519}" type="slidenum">
              <a:rPr lang="ru-RU"/>
              <a:pPr>
                <a:defRPr/>
              </a:pPr>
              <a:t>52</a:t>
            </a:fld>
            <a:endParaRPr lang="ru-RU"/>
          </a:p>
        </p:txBody>
      </p:sp>
      <p:sp>
        <p:nvSpPr>
          <p:cNvPr id="7180" name="Rectangle 2"/>
          <p:cNvSpPr>
            <a:spLocks noGrp="1"/>
          </p:cNvSpPr>
          <p:nvPr>
            <p:ph type="title" idx="4294967295"/>
          </p:nvPr>
        </p:nvSpPr>
        <p:spPr>
          <a:noFill/>
        </p:spPr>
        <p:txBody>
          <a:bodyPr wrap="square" numCol="1" anchorCtr="0" compatLnSpc="1">
            <a:prstTxWarp prst="textNoShape">
              <a:avLst/>
            </a:prstTxWarp>
          </a:bodyPr>
          <a:lstStyle/>
          <a:p>
            <a:pPr eaLnBrk="1" hangingPunct="1"/>
            <a:r>
              <a:rPr lang="ru-RU" sz="3600" smtClean="0">
                <a:ln>
                  <a:noFill/>
                </a:ln>
                <a:effectLst/>
              </a:rPr>
              <a:t>Философское мировоззрение</a:t>
            </a:r>
          </a:p>
        </p:txBody>
      </p:sp>
      <p:graphicFrame>
        <p:nvGraphicFramePr>
          <p:cNvPr id="7170" name="Diagram 5"/>
          <p:cNvGraphicFramePr>
            <a:graphicFrameLocks/>
          </p:cNvGraphicFramePr>
          <p:nvPr>
            <p:ph idx="4294967295"/>
          </p:nvPr>
        </p:nvGraphicFramePr>
        <p:xfrm>
          <a:off x="395288" y="908050"/>
          <a:ext cx="8064500" cy="5808663"/>
        </p:xfrm>
        <a:graphic>
          <a:graphicData uri="http://schemas.openxmlformats.org/drawingml/2006/compatibility">
            <com:legacyDrawing xmlns:com="http://schemas.openxmlformats.org/drawingml/2006/compatibility" spid="_x0000_s7170"/>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3D0C15BB-C909-490A-BB3E-FFEC3FC33665}" type="slidenum">
              <a:rPr lang="ru-RU"/>
              <a:pPr>
                <a:defRPr/>
              </a:pPr>
              <a:t>53</a:t>
            </a:fld>
            <a:endParaRPr lang="ru-RU"/>
          </a:p>
        </p:txBody>
      </p:sp>
      <p:sp>
        <p:nvSpPr>
          <p:cNvPr id="39939" name="Rectangle 2"/>
          <p:cNvSpPr>
            <a:spLocks noGrp="1"/>
          </p:cNvSpPr>
          <p:nvPr>
            <p:ph type="title" idx="4294967295"/>
          </p:nvPr>
        </p:nvSpPr>
        <p:spPr>
          <a:noFill/>
        </p:spPr>
        <p:txBody>
          <a:bodyPr wrap="square" numCol="1" anchorCtr="0" compatLnSpc="1">
            <a:prstTxWarp prst="textNoShape">
              <a:avLst/>
            </a:prstTxWarp>
          </a:bodyPr>
          <a:lstStyle/>
          <a:p>
            <a:pPr eaLnBrk="1" hangingPunct="1"/>
            <a:r>
              <a:rPr lang="ru-RU" smtClean="0">
                <a:ln>
                  <a:noFill/>
                </a:ln>
                <a:effectLst/>
              </a:rPr>
              <a:t>Проблемное задание</a:t>
            </a:r>
          </a:p>
        </p:txBody>
      </p:sp>
      <p:sp>
        <p:nvSpPr>
          <p:cNvPr id="39940" name="Rectangle 3"/>
          <p:cNvSpPr>
            <a:spLocks noGrp="1"/>
          </p:cNvSpPr>
          <p:nvPr>
            <p:ph type="body" idx="4294967295"/>
          </p:nvPr>
        </p:nvSpPr>
        <p:spPr>
          <a:xfrm>
            <a:off x="457200" y="1189038"/>
            <a:ext cx="8229600" cy="5119687"/>
          </a:xfrm>
          <a:solidFill>
            <a:srgbClr val="009999"/>
          </a:solidFill>
        </p:spPr>
        <p:txBody>
          <a:bodyPr/>
          <a:lstStyle/>
          <a:p>
            <a:pPr indent="20638" eaLnBrk="1" hangingPunct="1">
              <a:buFont typeface="Wingdings 2" pitchFamily="18" charset="2"/>
              <a:buNone/>
            </a:pPr>
            <a:r>
              <a:rPr lang="ru-RU" sz="2800" b="1" smtClean="0">
                <a:solidFill>
                  <a:srgbClr val="FFFF99"/>
                </a:solidFill>
              </a:rPr>
              <a:t>Определите, каким образом высказывание Рене Декарта соответствует содержанию предмета философии?</a:t>
            </a:r>
          </a:p>
          <a:p>
            <a:pPr indent="20638" eaLnBrk="1" hangingPunct="1">
              <a:buFont typeface="Wingdings 2" pitchFamily="18" charset="2"/>
              <a:buNone/>
            </a:pPr>
            <a:endParaRPr lang="ru-RU" sz="1400" b="1" smtClean="0">
              <a:solidFill>
                <a:srgbClr val="FFFF99"/>
              </a:solidFill>
            </a:endParaRPr>
          </a:p>
          <a:p>
            <a:pPr indent="20638" eaLnBrk="1" hangingPunct="1">
              <a:buFont typeface="Wingdings 2" pitchFamily="18" charset="2"/>
              <a:buNone/>
            </a:pPr>
            <a:r>
              <a:rPr lang="ru-RU" sz="2000" smtClean="0">
                <a:solidFill>
                  <a:schemeClr val="bg1"/>
                </a:solidFill>
              </a:rPr>
              <a:t>«…Вся философия подобна как бы дереву, корни которого – метафизика, ствол – физика – а ветви, исходящие из этого ствола, - все прочие науки, сводящиеся к трем главным: медицине, механике и этике…</a:t>
            </a:r>
          </a:p>
          <a:p>
            <a:pPr indent="20638" eaLnBrk="1" hangingPunct="1">
              <a:buFont typeface="Wingdings 2" pitchFamily="18" charset="2"/>
              <a:buNone/>
            </a:pPr>
            <a:r>
              <a:rPr lang="ru-RU" sz="2000" smtClean="0">
                <a:solidFill>
                  <a:schemeClr val="bg1"/>
                </a:solidFill>
              </a:rPr>
              <a:t>     Подобно тому как плоды собирают не с корней и не со ствола дерева, а с концов его ветвей, так и особая полезность философии зависит от тех ее частей, которые могут быть изучены только под конец».</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05EAFA9-5489-49AB-916E-AB47A945BEF3}" type="slidenum">
              <a:rPr lang="ru-RU"/>
              <a:pPr>
                <a:defRPr/>
              </a:pPr>
              <a:t>54</a:t>
            </a:fld>
            <a:endParaRPr lang="ru-RU"/>
          </a:p>
        </p:txBody>
      </p:sp>
      <p:sp>
        <p:nvSpPr>
          <p:cNvPr id="40963" name="Rectangle 2"/>
          <p:cNvSpPr>
            <a:spLocks noGrp="1"/>
          </p:cNvSpPr>
          <p:nvPr>
            <p:ph type="title" idx="4294967295"/>
          </p:nvPr>
        </p:nvSpPr>
        <p:spPr>
          <a:noFill/>
        </p:spPr>
        <p:txBody>
          <a:bodyPr wrap="square" numCol="1" anchorCtr="0" compatLnSpc="1">
            <a:prstTxWarp prst="textNoShape">
              <a:avLst/>
            </a:prstTxWarp>
          </a:bodyPr>
          <a:lstStyle/>
          <a:p>
            <a:pPr eaLnBrk="1" hangingPunct="1"/>
            <a:r>
              <a:rPr lang="ru-RU" smtClean="0">
                <a:ln>
                  <a:noFill/>
                </a:ln>
                <a:effectLst/>
              </a:rPr>
              <a:t>Выводы:</a:t>
            </a:r>
          </a:p>
        </p:txBody>
      </p:sp>
      <p:sp>
        <p:nvSpPr>
          <p:cNvPr id="40964" name="Rectangle 3"/>
          <p:cNvSpPr>
            <a:spLocks noGrp="1"/>
          </p:cNvSpPr>
          <p:nvPr>
            <p:ph type="body" idx="4294967295"/>
          </p:nvPr>
        </p:nvSpPr>
        <p:spPr>
          <a:solidFill>
            <a:srgbClr val="009999"/>
          </a:solidFill>
          <a:ln w="38100">
            <a:solidFill>
              <a:srgbClr val="FFFF99"/>
            </a:solidFill>
          </a:ln>
        </p:spPr>
        <p:txBody>
          <a:bodyPr/>
          <a:lstStyle/>
          <a:p>
            <a:pPr eaLnBrk="1" hangingPunct="1">
              <a:buFont typeface="Wingdings 2" pitchFamily="18" charset="2"/>
              <a:buNone/>
            </a:pPr>
            <a:endParaRPr lang="ru-RU" sz="2800" dirty="0" smtClean="0"/>
          </a:p>
          <a:p>
            <a:pPr eaLnBrk="1" hangingPunct="1"/>
            <a:r>
              <a:rPr lang="ru-RU" sz="2800" dirty="0" smtClean="0">
                <a:solidFill>
                  <a:srgbClr val="FFFF99"/>
                </a:solidFill>
              </a:rPr>
              <a:t>Становление и развитие представлений о сущности, предмете и функциях философии происходило в процессе исторического развития общества, расширении и углублении человеческих знаний о мире, человеке, его отношении к </a:t>
            </a:r>
            <a:r>
              <a:rPr lang="ru-RU" sz="2800" dirty="0" smtClean="0">
                <a:solidFill>
                  <a:srgbClr val="FFFF99"/>
                </a:solidFill>
              </a:rPr>
              <a:t>миру</a:t>
            </a:r>
            <a:endParaRPr lang="ru-RU" sz="2800" dirty="0" smtClean="0">
              <a:solidFill>
                <a:srgbClr val="FFFF99"/>
              </a:solidFill>
            </a:endParaRPr>
          </a:p>
          <a:p>
            <a:pPr eaLnBrk="1" hangingPunct="1"/>
            <a:r>
              <a:rPr lang="ru-RU" sz="2800" dirty="0" smtClean="0">
                <a:solidFill>
                  <a:srgbClr val="FFFF99"/>
                </a:solidFill>
              </a:rPr>
              <a:t>Сегодня философия призвана осмыслить и прогнозировать важнейшие проблемы, которые встали перед человечеством</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4AACB97-C789-405F-9285-004DBD70FDE7}" type="slidenum">
              <a:rPr lang="ru-RU"/>
              <a:pPr>
                <a:defRPr/>
              </a:pPr>
              <a:t>55</a:t>
            </a:fld>
            <a:endParaRPr lang="ru-RU"/>
          </a:p>
        </p:txBody>
      </p:sp>
      <p:sp>
        <p:nvSpPr>
          <p:cNvPr id="41987" name="Rectangle 2"/>
          <p:cNvSpPr>
            <a:spLocks noGrp="1"/>
          </p:cNvSpPr>
          <p:nvPr>
            <p:ph type="title" idx="4294967295"/>
          </p:nvPr>
        </p:nvSpPr>
        <p:spPr>
          <a:noFill/>
        </p:spPr>
        <p:txBody>
          <a:bodyPr wrap="square" numCol="1" anchorCtr="0" compatLnSpc="1">
            <a:prstTxWarp prst="textNoShape">
              <a:avLst/>
            </a:prstTxWarp>
          </a:bodyPr>
          <a:lstStyle/>
          <a:p>
            <a:pPr eaLnBrk="1" hangingPunct="1"/>
            <a:r>
              <a:rPr lang="ru-RU" smtClean="0">
                <a:ln>
                  <a:noFill/>
                </a:ln>
                <a:effectLst/>
              </a:rPr>
              <a:t>Вопросы для самопроверки</a:t>
            </a:r>
          </a:p>
        </p:txBody>
      </p:sp>
      <p:sp>
        <p:nvSpPr>
          <p:cNvPr id="41988" name="Rectangle 3"/>
          <p:cNvSpPr>
            <a:spLocks noGrp="1"/>
          </p:cNvSpPr>
          <p:nvPr>
            <p:ph type="body" idx="4294967295"/>
          </p:nvPr>
        </p:nvSpPr>
        <p:spPr>
          <a:solidFill>
            <a:srgbClr val="008080"/>
          </a:solidFill>
        </p:spPr>
        <p:txBody>
          <a:bodyPr/>
          <a:lstStyle/>
          <a:p>
            <a:pPr eaLnBrk="1" hangingPunct="1"/>
            <a:r>
              <a:rPr lang="ru-RU" sz="2800" dirty="0" smtClean="0">
                <a:solidFill>
                  <a:srgbClr val="FFFF99"/>
                </a:solidFill>
              </a:rPr>
              <a:t>Дайте определение философии. Какое из них вы считаете наиболее удачным?</a:t>
            </a:r>
          </a:p>
          <a:p>
            <a:pPr eaLnBrk="1" hangingPunct="1"/>
            <a:r>
              <a:rPr lang="ru-RU" sz="2800" dirty="0" smtClean="0">
                <a:solidFill>
                  <a:srgbClr val="FFFF99"/>
                </a:solidFill>
              </a:rPr>
              <a:t>Нужна ли философия человеку и обществу? Обоснуйте свою точку зрения.</a:t>
            </a:r>
          </a:p>
          <a:p>
            <a:pPr eaLnBrk="1" hangingPunct="1"/>
            <a:r>
              <a:rPr lang="ru-RU" sz="2800" dirty="0" smtClean="0">
                <a:solidFill>
                  <a:srgbClr val="FFFF99"/>
                </a:solidFill>
              </a:rPr>
              <a:t>Прокомментируйте функции философии.</a:t>
            </a:r>
          </a:p>
          <a:p>
            <a:pPr eaLnBrk="1" hangingPunct="1"/>
            <a:r>
              <a:rPr lang="ru-RU" sz="2800" dirty="0" smtClean="0">
                <a:solidFill>
                  <a:srgbClr val="FFFF99"/>
                </a:solidFill>
              </a:rPr>
              <a:t>Что такое мировоззрение? Дайте характеристику историческим типам мировоззрения.</a:t>
            </a:r>
          </a:p>
          <a:p>
            <a:pPr eaLnBrk="1" hangingPunct="1"/>
            <a:r>
              <a:rPr lang="ru-RU" sz="2800" dirty="0" smtClean="0">
                <a:solidFill>
                  <a:srgbClr val="FFFF99"/>
                </a:solidFill>
              </a:rPr>
              <a:t>Сформулируйте мнение: в чем заключается специфика философского мировоззрения?</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5"/>
          <p:cNvSpPr>
            <a:spLocks noGrp="1"/>
          </p:cNvSpPr>
          <p:nvPr>
            <p:ph type="sldNum" sz="quarter" idx="12"/>
          </p:nvPr>
        </p:nvSpPr>
        <p:spPr>
          <a:noFill/>
        </p:spPr>
        <p:txBody>
          <a:bodyPr/>
          <a:lstStyle/>
          <a:p>
            <a:fld id="{FA6B3CD9-B51F-4644-AC38-EFAF1E86E599}" type="slidenum">
              <a:rPr lang="ru-RU" smtClean="0"/>
              <a:pPr/>
              <a:t>56</a:t>
            </a:fld>
            <a:endParaRPr lang="ru-RU" smtClean="0"/>
          </a:p>
        </p:txBody>
      </p:sp>
      <p:sp>
        <p:nvSpPr>
          <p:cNvPr id="4100" name="Rectangle 3"/>
          <p:cNvSpPr>
            <a:spLocks noGrp="1" noChangeArrowheads="1"/>
          </p:cNvSpPr>
          <p:nvPr>
            <p:ph type="body" idx="1"/>
          </p:nvPr>
        </p:nvSpPr>
        <p:spPr>
          <a:xfrm>
            <a:off x="428596" y="2500306"/>
            <a:ext cx="8259792" cy="3786214"/>
          </a:xfrm>
        </p:spPr>
        <p:style>
          <a:lnRef idx="2">
            <a:schemeClr val="accent1"/>
          </a:lnRef>
          <a:fillRef idx="1">
            <a:schemeClr val="lt1"/>
          </a:fillRef>
          <a:effectRef idx="0">
            <a:schemeClr val="accent1"/>
          </a:effectRef>
          <a:fontRef idx="minor">
            <a:schemeClr val="dk1"/>
          </a:fontRef>
        </p:style>
        <p:txBody>
          <a:bodyPr/>
          <a:lstStyle/>
          <a:p>
            <a:pPr eaLnBrk="1" hangingPunct="1"/>
            <a:r>
              <a:rPr lang="ru-RU" b="1" dirty="0" smtClean="0"/>
              <a:t>Категория бытия в философии</a:t>
            </a:r>
            <a:endParaRPr lang="ru-RU" b="1" dirty="0" smtClean="0"/>
          </a:p>
          <a:p>
            <a:pPr eaLnBrk="1" hangingPunct="1"/>
            <a:r>
              <a:rPr lang="ru-RU" b="1" dirty="0" smtClean="0"/>
              <a:t>Понятие субстанции в философии</a:t>
            </a:r>
            <a:endParaRPr lang="ru-RU" b="1" dirty="0" smtClean="0"/>
          </a:p>
          <a:p>
            <a:pPr eaLnBrk="1" hangingPunct="1"/>
            <a:r>
              <a:rPr lang="ru-RU" b="1" dirty="0" smtClean="0"/>
              <a:t>Понятие материального и идеального</a:t>
            </a:r>
            <a:endParaRPr lang="ru-RU" b="1" dirty="0" smtClean="0"/>
          </a:p>
          <a:p>
            <a:pPr eaLnBrk="1" hangingPunct="1"/>
            <a:r>
              <a:rPr lang="ru-RU" b="1" dirty="0" smtClean="0"/>
              <a:t>Материя и ее свойства. Духовный мир - сознание.</a:t>
            </a:r>
            <a:endParaRPr lang="ru-RU" b="1" dirty="0" smtClean="0"/>
          </a:p>
          <a:p>
            <a:pPr eaLnBrk="1" hangingPunct="1"/>
            <a:endParaRPr lang="ru-RU" dirty="0" smtClean="0"/>
          </a:p>
        </p:txBody>
      </p:sp>
      <p:pic>
        <p:nvPicPr>
          <p:cNvPr id="4101" name="Рисунок 6" descr="6dvs009i.bmp"/>
          <p:cNvPicPr>
            <a:picLocks noChangeAspect="1"/>
          </p:cNvPicPr>
          <p:nvPr/>
        </p:nvPicPr>
        <p:blipFill>
          <a:blip r:embed="rId2"/>
          <a:srcRect/>
          <a:stretch>
            <a:fillRect/>
          </a:stretch>
        </p:blipFill>
        <p:spPr bwMode="auto">
          <a:xfrm>
            <a:off x="6592888" y="0"/>
            <a:ext cx="2551112" cy="1905000"/>
          </a:xfrm>
          <a:prstGeom prst="rect">
            <a:avLst/>
          </a:prstGeom>
          <a:noFill/>
          <a:ln w="9525">
            <a:noFill/>
            <a:miter lim="800000"/>
            <a:headEnd/>
            <a:tailEnd/>
          </a:ln>
        </p:spPr>
      </p:pic>
      <p:sp>
        <p:nvSpPr>
          <p:cNvPr id="8" name="Заголовок 7"/>
          <p:cNvSpPr>
            <a:spLocks noGrp="1"/>
          </p:cNvSpPr>
          <p:nvPr>
            <p:ph type="title"/>
          </p:nvPr>
        </p:nvSpPr>
        <p:spPr>
          <a:xfrm>
            <a:off x="428597" y="1142984"/>
            <a:ext cx="6072230" cy="987425"/>
          </a:xfrm>
        </p:spPr>
        <p:txBody>
          <a:bodyPr/>
          <a:lstStyle/>
          <a:p>
            <a:r>
              <a:rPr lang="ru-RU" dirty="0" smtClean="0"/>
              <a:t>Готовимся к семинару:</a:t>
            </a:r>
            <a:endParaRPr lang="ru-RU"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14678" y="1069975"/>
            <a:ext cx="5472122" cy="1470025"/>
          </a:xfrm>
        </p:spPr>
        <p:txBody>
          <a:bodyPr/>
          <a:lstStyle/>
          <a:p>
            <a:pPr algn="ctr">
              <a:defRPr/>
            </a:pPr>
            <a:r>
              <a:rPr lang="ru-RU" dirty="0" smtClean="0"/>
              <a:t>Благодарю за внимание!</a:t>
            </a:r>
            <a:endParaRPr lang="ru-RU" dirty="0"/>
          </a:p>
        </p:txBody>
      </p:sp>
      <p:sp>
        <p:nvSpPr>
          <p:cNvPr id="4" name="Номер слайда 3"/>
          <p:cNvSpPr>
            <a:spLocks noGrp="1"/>
          </p:cNvSpPr>
          <p:nvPr>
            <p:ph type="sldNum" sz="quarter" idx="12"/>
          </p:nvPr>
        </p:nvSpPr>
        <p:spPr/>
        <p:txBody>
          <a:bodyPr/>
          <a:lstStyle/>
          <a:p>
            <a:pPr>
              <a:defRPr/>
            </a:pPr>
            <a:fld id="{E1EDD046-C742-4685-919F-305B85127E60}" type="slidenum">
              <a:rPr lang="ru-RU" smtClean="0"/>
              <a:pPr>
                <a:defRPr/>
              </a:pPr>
              <a:t>57</a:t>
            </a:fld>
            <a:endParaRPr lang="ru-RU"/>
          </a:p>
        </p:txBody>
      </p:sp>
      <p:pic>
        <p:nvPicPr>
          <p:cNvPr id="53250" name="Picture 2" descr="http://www.univer.by/sites/www.univer.by/files/imagecache/post_images_250x250/vtoroe-vysshee.jpg"/>
          <p:cNvPicPr>
            <a:picLocks noChangeAspect="1" noChangeArrowheads="1"/>
          </p:cNvPicPr>
          <p:nvPr/>
        </p:nvPicPr>
        <p:blipFill>
          <a:blip r:embed="rId2"/>
          <a:srcRect/>
          <a:stretch>
            <a:fillRect/>
          </a:stretch>
        </p:blipFill>
        <p:spPr bwMode="auto">
          <a:xfrm>
            <a:off x="500034" y="3643314"/>
            <a:ext cx="3968776" cy="27146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3252" name="AutoShape 4" descr="diplom_banner.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3258" name="Picture 10" descr="студент"/>
          <p:cNvPicPr>
            <a:picLocks noChangeAspect="1" noChangeArrowheads="1"/>
          </p:cNvPicPr>
          <p:nvPr/>
        </p:nvPicPr>
        <p:blipFill>
          <a:blip r:embed="rId3"/>
          <a:srcRect/>
          <a:stretch>
            <a:fillRect/>
          </a:stretch>
        </p:blipFill>
        <p:spPr bwMode="auto">
          <a:xfrm>
            <a:off x="642910" y="347123"/>
            <a:ext cx="2357454" cy="28199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EEA1F05-6C67-4320-B184-70A68D715602}" type="slidenum">
              <a:rPr lang="ru-RU"/>
              <a:pPr>
                <a:defRPr/>
              </a:pPr>
              <a:t>6</a:t>
            </a:fld>
            <a:endParaRPr lang="ru-RU"/>
          </a:p>
        </p:txBody>
      </p:sp>
      <p:sp>
        <p:nvSpPr>
          <p:cNvPr id="15363" name="Rectangle 2"/>
          <p:cNvSpPr>
            <a:spLocks noGrp="1"/>
          </p:cNvSpPr>
          <p:nvPr>
            <p:ph type="title" idx="4294967295"/>
          </p:nvPr>
        </p:nvSpPr>
        <p:spPr>
          <a:xfrm>
            <a:off x="2000250" y="188913"/>
            <a:ext cx="1643063" cy="863600"/>
          </a:xfrm>
          <a:noFill/>
        </p:spPr>
        <p:txBody>
          <a:bodyPr wrap="square" numCol="1" anchorCtr="0" compatLnSpc="1">
            <a:prstTxWarp prst="textNoShape">
              <a:avLst/>
            </a:prstTxWarp>
          </a:bodyPr>
          <a:lstStyle/>
          <a:p>
            <a:pPr eaLnBrk="1" hangingPunct="1"/>
            <a:r>
              <a:rPr lang="ru-RU" sz="3200" smtClean="0">
                <a:ln>
                  <a:noFill/>
                </a:ln>
                <a:solidFill>
                  <a:srgbClr val="0033CC"/>
                </a:solidFill>
                <a:effectLst/>
              </a:rPr>
              <a:t>План</a:t>
            </a:r>
          </a:p>
        </p:txBody>
      </p:sp>
      <p:sp>
        <p:nvSpPr>
          <p:cNvPr id="14340" name="Rectangle 3"/>
          <p:cNvSpPr>
            <a:spLocks noGrp="1"/>
          </p:cNvSpPr>
          <p:nvPr>
            <p:ph type="body" idx="4294967295"/>
          </p:nvPr>
        </p:nvSpPr>
        <p:spPr>
          <a:xfrm>
            <a:off x="642938" y="1071563"/>
            <a:ext cx="7429500" cy="3214687"/>
          </a:xfrm>
          <a:solidFill>
            <a:schemeClr val="bg2"/>
          </a:solidFill>
          <a:ln w="28575">
            <a:solidFill>
              <a:srgbClr val="0033CC"/>
            </a:solidFill>
          </a:ln>
        </p:spPr>
        <p:txBody>
          <a:bodyPr/>
          <a:lstStyle/>
          <a:p>
            <a:pPr marL="715963" indent="-715963" defTabSz="715963" eaLnBrk="1" hangingPunct="1">
              <a:buFont typeface="Wingdings 2" pitchFamily="18" charset="2"/>
              <a:buNone/>
              <a:defRPr/>
            </a:pPr>
            <a:endParaRPr lang="ru-RU" b="1" dirty="0" smtClean="0"/>
          </a:p>
          <a:p>
            <a:pPr marL="514350" indent="-514350">
              <a:buFont typeface="+mj-lt"/>
              <a:buAutoNum type="arabicPeriod"/>
              <a:defRPr/>
            </a:pPr>
            <a:r>
              <a:rPr lang="ru-RU" dirty="0" smtClean="0"/>
              <a:t>Объект, предмет и основные проблемы философии.</a:t>
            </a:r>
          </a:p>
          <a:p>
            <a:pPr marL="514350" indent="-514350">
              <a:buFont typeface="+mj-lt"/>
              <a:buAutoNum type="arabicPeriod"/>
              <a:defRPr/>
            </a:pPr>
            <a:r>
              <a:rPr lang="ru-RU" dirty="0" smtClean="0"/>
              <a:t>Структура и функции философии.</a:t>
            </a:r>
          </a:p>
          <a:p>
            <a:pPr marL="514350" indent="-514350">
              <a:buFont typeface="+mj-lt"/>
              <a:buAutoNum type="arabicPeriod"/>
              <a:defRPr/>
            </a:pPr>
            <a:r>
              <a:rPr lang="ru-RU" dirty="0" smtClean="0"/>
              <a:t>Философия как мировоззрение.</a:t>
            </a:r>
            <a:endParaRPr lang="ru-RU" dirty="0" smtClean="0">
              <a:solidFill>
                <a:srgbClr val="333399"/>
              </a:solidFill>
              <a:latin typeface="Tw Cen MT"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173A4A14-DBB7-4A91-B074-25F7F6C1575C}" type="slidenum">
              <a:rPr lang="ru-RU"/>
              <a:pPr>
                <a:defRPr/>
              </a:pPr>
              <a:t>7</a:t>
            </a:fld>
            <a:endParaRPr lang="ru-RU"/>
          </a:p>
        </p:txBody>
      </p:sp>
      <p:sp>
        <p:nvSpPr>
          <p:cNvPr id="16387" name="Rectangle 2"/>
          <p:cNvSpPr>
            <a:spLocks noGrp="1"/>
          </p:cNvSpPr>
          <p:nvPr>
            <p:ph type="title" idx="4294967295"/>
          </p:nvPr>
        </p:nvSpPr>
        <p:spPr>
          <a:xfrm>
            <a:off x="1071563" y="0"/>
            <a:ext cx="7470775" cy="987425"/>
          </a:xfrm>
          <a:noFill/>
        </p:spPr>
        <p:txBody>
          <a:bodyPr wrap="square" numCol="1" anchorCtr="0" compatLnSpc="1">
            <a:prstTxWarp prst="textNoShape">
              <a:avLst/>
            </a:prstTxWarp>
          </a:bodyPr>
          <a:lstStyle/>
          <a:p>
            <a:pPr eaLnBrk="1" hangingPunct="1"/>
            <a:r>
              <a:rPr lang="ru-RU" smtClean="0">
                <a:ln>
                  <a:noFill/>
                </a:ln>
                <a:effectLst/>
              </a:rPr>
              <a:t>Цель и задачи лекции:</a:t>
            </a:r>
          </a:p>
        </p:txBody>
      </p:sp>
      <p:sp>
        <p:nvSpPr>
          <p:cNvPr id="16388" name="Rectangle 3"/>
          <p:cNvSpPr>
            <a:spLocks noGrp="1"/>
          </p:cNvSpPr>
          <p:nvPr>
            <p:ph type="body" idx="4294967295"/>
          </p:nvPr>
        </p:nvSpPr>
        <p:spPr>
          <a:xfrm>
            <a:off x="457200" y="1142984"/>
            <a:ext cx="8229600" cy="5165741"/>
          </a:xfrm>
          <a:solidFill>
            <a:schemeClr val="bg2"/>
          </a:solidFill>
          <a:ln w="28575">
            <a:solidFill>
              <a:srgbClr val="000000"/>
            </a:solidFill>
          </a:ln>
        </p:spPr>
        <p:txBody>
          <a:bodyPr/>
          <a:lstStyle/>
          <a:p>
            <a:pPr eaLnBrk="1" hangingPunct="1">
              <a:buFont typeface="Wingdings 2" pitchFamily="18" charset="2"/>
              <a:buNone/>
            </a:pPr>
            <a:endParaRPr lang="ru-RU" sz="1400" b="1" dirty="0" smtClean="0">
              <a:solidFill>
                <a:srgbClr val="333399"/>
              </a:solidFill>
            </a:endParaRPr>
          </a:p>
          <a:p>
            <a:pPr eaLnBrk="1" hangingPunct="1"/>
            <a:r>
              <a:rPr lang="ru-RU" sz="2800" b="1" dirty="0" smtClean="0">
                <a:solidFill>
                  <a:srgbClr val="333399"/>
                </a:solidFill>
              </a:rPr>
              <a:t>познакомить  с особенностями дисциплины Основы философии</a:t>
            </a:r>
          </a:p>
          <a:p>
            <a:pPr eaLnBrk="1" hangingPunct="1"/>
            <a:r>
              <a:rPr lang="ru-RU" sz="2800" b="1" dirty="0" smtClean="0">
                <a:solidFill>
                  <a:srgbClr val="333399"/>
                </a:solidFill>
              </a:rPr>
              <a:t> сформировать знания о структуре и функциях философии</a:t>
            </a:r>
          </a:p>
          <a:p>
            <a:pPr eaLnBrk="1" hangingPunct="1"/>
            <a:r>
              <a:rPr lang="ru-RU" sz="2800" b="1" dirty="0" smtClean="0">
                <a:solidFill>
                  <a:srgbClr val="333399"/>
                </a:solidFill>
              </a:rPr>
              <a:t> выделить этапы и периоды формирования философии</a:t>
            </a:r>
          </a:p>
          <a:p>
            <a:pPr eaLnBrk="1" hangingPunct="1"/>
            <a:r>
              <a:rPr lang="ru-RU" sz="2800" b="1" dirty="0" smtClean="0">
                <a:solidFill>
                  <a:srgbClr val="333399"/>
                </a:solidFill>
              </a:rPr>
              <a:t> определить предмет и основные проблемы </a:t>
            </a:r>
            <a:r>
              <a:rPr lang="ru-RU" sz="2800" b="1" dirty="0" smtClean="0">
                <a:solidFill>
                  <a:srgbClr val="333399"/>
                </a:solidFill>
              </a:rPr>
              <a:t>философии</a:t>
            </a:r>
            <a:endParaRPr lang="ru-RU" sz="2800" b="1" dirty="0" smtClean="0">
              <a:solidFill>
                <a:srgbClr val="333399"/>
              </a:solidFill>
            </a:endParaRPr>
          </a:p>
          <a:p>
            <a:pPr eaLnBrk="1" hangingPunct="1"/>
            <a:r>
              <a:rPr lang="ru-RU" sz="2800" b="1" dirty="0" smtClean="0">
                <a:solidFill>
                  <a:srgbClr val="333399"/>
                </a:solidFill>
              </a:rPr>
              <a:t>выявить место философии в структуре мировоззрения. </a:t>
            </a:r>
            <a:endParaRPr lang="ru-RU" sz="2800" dirty="0" smtClean="0">
              <a:solidFill>
                <a:srgbClr val="333399"/>
              </a:solidFill>
              <a:latin typeface="Tw Cen MT"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4" y="142853"/>
            <a:ext cx="7470775" cy="857256"/>
          </a:xfrm>
        </p:spPr>
        <p:txBody>
          <a:bodyPr/>
          <a:lstStyle/>
          <a:p>
            <a:pPr algn="l">
              <a:defRPr/>
            </a:pPr>
            <a:r>
              <a:rPr lang="ru-RU" sz="3600" dirty="0" smtClean="0"/>
              <a:t>Информационные источники</a:t>
            </a:r>
            <a:endParaRPr lang="ru-RU" sz="3600" dirty="0"/>
          </a:p>
        </p:txBody>
      </p:sp>
      <p:sp>
        <p:nvSpPr>
          <p:cNvPr id="17411" name="Подзаголовок 2"/>
          <p:cNvSpPr>
            <a:spLocks noGrp="1"/>
          </p:cNvSpPr>
          <p:nvPr>
            <p:ph type="subTitle" idx="1"/>
          </p:nvPr>
        </p:nvSpPr>
        <p:spPr>
          <a:xfrm>
            <a:off x="285720" y="1357298"/>
            <a:ext cx="5500726" cy="3429024"/>
          </a:xfrm>
        </p:spPr>
        <p:style>
          <a:lnRef idx="2">
            <a:schemeClr val="accent1"/>
          </a:lnRef>
          <a:fillRef idx="1">
            <a:schemeClr val="lt1"/>
          </a:fillRef>
          <a:effectRef idx="0">
            <a:schemeClr val="accent1"/>
          </a:effectRef>
          <a:fontRef idx="minor">
            <a:schemeClr val="dk1"/>
          </a:fontRef>
        </p:style>
        <p:txBody>
          <a:bodyPr>
            <a:noAutofit/>
          </a:bodyPr>
          <a:lstStyle/>
          <a:p>
            <a:pPr algn="l"/>
            <a:r>
              <a:rPr lang="en-US" dirty="0" smtClean="0">
                <a:latin typeface="Times New Roman" pitchFamily="18" charset="0"/>
                <a:cs typeface="Times New Roman" pitchFamily="18" charset="0"/>
              </a:rPr>
              <a:t>http://www.grandars.ru/college/filosofiya/predmet-filosofii.html</a:t>
            </a:r>
            <a:endParaRPr lang="ru-RU" dirty="0" smtClean="0">
              <a:latin typeface="Times New Roman" pitchFamily="18" charset="0"/>
              <a:cs typeface="Times New Roman" pitchFamily="18" charset="0"/>
            </a:endParaRPr>
          </a:p>
          <a:p>
            <a:pPr algn="l"/>
            <a:r>
              <a:rPr lang="en-US" dirty="0" smtClean="0">
                <a:latin typeface="Times New Roman" pitchFamily="18" charset="0"/>
                <a:cs typeface="Times New Roman" pitchFamily="18" charset="0"/>
              </a:rPr>
              <a:t>http://studfilosed.ru/konspekt-lektsij-po-filosofii.html</a:t>
            </a:r>
            <a:endParaRPr lang="ru-RU" dirty="0" smtClean="0">
              <a:latin typeface="Times New Roman" pitchFamily="18" charset="0"/>
              <a:cs typeface="Times New Roman" pitchFamily="18" charset="0"/>
            </a:endParaRPr>
          </a:p>
          <a:p>
            <a:pPr algn="l"/>
            <a:r>
              <a:rPr lang="en-US" dirty="0" smtClean="0">
                <a:latin typeface="Times New Roman" pitchFamily="18" charset="0"/>
                <a:cs typeface="Times New Roman" pitchFamily="18" charset="0"/>
              </a:rPr>
              <a:t>http://uchebnikionline.com/filosofia/filosofiya</a:t>
            </a:r>
            <a:endParaRPr lang="ru-RU" dirty="0" smtClean="0">
              <a:latin typeface="Times New Roman" pitchFamily="18" charset="0"/>
              <a:cs typeface="Times New Roman" pitchFamily="18" charset="0"/>
            </a:endParaRPr>
          </a:p>
          <a:p>
            <a:pPr algn="l"/>
            <a:r>
              <a:rPr lang="en-US" dirty="0" err="1" smtClean="0">
                <a:latin typeface="Times New Roman" pitchFamily="18" charset="0"/>
                <a:cs typeface="Times New Roman" pitchFamily="18" charset="0"/>
              </a:rPr>
              <a:t>danilyan_og</a:t>
            </a:r>
            <a:r>
              <a:rPr lang="en-US" dirty="0" smtClean="0">
                <a:latin typeface="Times New Roman" pitchFamily="18" charset="0"/>
                <a:cs typeface="Times New Roman" pitchFamily="18" charset="0"/>
              </a:rPr>
              <a:t>/mifologichniy_svitoglyad.htm</a:t>
            </a:r>
            <a:endParaRPr lang="ru-RU" dirty="0" smtClean="0">
              <a:latin typeface="Times New Roman" pitchFamily="18" charset="0"/>
              <a:cs typeface="Times New Roman" pitchFamily="18" charset="0"/>
            </a:endParaRPr>
          </a:p>
          <a:p>
            <a:pPr algn="l"/>
            <a:r>
              <a:rPr lang="en-US" dirty="0" smtClean="0">
                <a:latin typeface="Times New Roman" pitchFamily="18" charset="0"/>
                <a:cs typeface="Times New Roman" pitchFamily="18" charset="0"/>
              </a:rPr>
              <a:t>http://www.mudriyfilosof.ru/2013/03/struktura-filosofskogo-znaniya.html</a:t>
            </a:r>
            <a:endParaRPr lang="ru-RU" dirty="0" smtClean="0">
              <a:latin typeface="Times New Roman" pitchFamily="18" charset="0"/>
              <a:cs typeface="Times New Roman" pitchFamily="18" charset="0"/>
            </a:endParaRPr>
          </a:p>
          <a:p>
            <a:pPr algn="l"/>
            <a:endParaRPr lang="ru-RU" sz="2400" dirty="0" smtClean="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A366B0E8-AE46-45BC-9842-384FADAF99D3}" type="slidenum">
              <a:rPr lang="ru-RU" smtClean="0"/>
              <a:pPr>
                <a:defRPr/>
              </a:pPr>
              <a:t>8</a:t>
            </a:fld>
            <a:endParaRPr lang="ru-RU"/>
          </a:p>
        </p:txBody>
      </p:sp>
      <p:pic>
        <p:nvPicPr>
          <p:cNvPr id="6" name="Picture 14" descr="курсовая работа"/>
          <p:cNvPicPr>
            <a:picLocks noChangeAspect="1" noChangeArrowheads="1"/>
          </p:cNvPicPr>
          <p:nvPr/>
        </p:nvPicPr>
        <p:blipFill>
          <a:blip r:embed="rId2"/>
          <a:srcRect/>
          <a:stretch>
            <a:fillRect/>
          </a:stretch>
        </p:blipFill>
        <p:spPr bwMode="auto">
          <a:xfrm>
            <a:off x="5643570" y="2143116"/>
            <a:ext cx="2857500" cy="27336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0100" y="285728"/>
            <a:ext cx="7470648" cy="4071966"/>
          </a:xfrm>
        </p:spPr>
        <p:txBody>
          <a:bodyPr/>
          <a:lstStyle/>
          <a:p>
            <a:pPr algn="ctr"/>
            <a:r>
              <a:rPr lang="ru-RU" dirty="0" smtClean="0"/>
              <a:t>Конструирование понятия «философия» приписывают древнегреческому мудрецу Пифагору </a:t>
            </a:r>
            <a:endParaRPr lang="ru-RU" dirty="0"/>
          </a:p>
        </p:txBody>
      </p:sp>
      <p:sp>
        <p:nvSpPr>
          <p:cNvPr id="4" name="Номер слайда 3"/>
          <p:cNvSpPr>
            <a:spLocks noGrp="1"/>
          </p:cNvSpPr>
          <p:nvPr>
            <p:ph type="sldNum" sz="quarter" idx="12"/>
          </p:nvPr>
        </p:nvSpPr>
        <p:spPr/>
        <p:txBody>
          <a:bodyPr/>
          <a:lstStyle/>
          <a:p>
            <a:pPr>
              <a:defRPr/>
            </a:pPr>
            <a:fld id="{96424B86-FD06-44FB-85DD-148DF7DCDF92}" type="slidenum">
              <a:rPr lang="ru-RU" smtClean="0"/>
              <a:pPr>
                <a:defRPr/>
              </a:pPr>
              <a:t>9</a:t>
            </a:fld>
            <a:endParaRPr lang="ru-RU"/>
          </a:p>
        </p:txBody>
      </p:sp>
      <p:pic>
        <p:nvPicPr>
          <p:cNvPr id="5" name="Picture 3" descr="Gozzoli, Averroes"/>
          <p:cNvPicPr>
            <a:picLocks noChangeAspect="1" noChangeArrowheads="1"/>
          </p:cNvPicPr>
          <p:nvPr/>
        </p:nvPicPr>
        <p:blipFill>
          <a:blip r:embed="rId2"/>
          <a:srcRect/>
          <a:stretch>
            <a:fillRect/>
          </a:stretch>
        </p:blipFill>
        <p:spPr bwMode="auto">
          <a:xfrm>
            <a:off x="1571604" y="4500570"/>
            <a:ext cx="6118197" cy="18145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par>
                                <p:cTn id="11" presetID="19"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0" fill="hold"/>
                                        <p:tgtEl>
                                          <p:spTgt spid="5"/>
                                        </p:tgtEl>
                                        <p:attrNameLst>
                                          <p:attrName>ppt_w</p:attrName>
                                        </p:attrNameLst>
                                      </p:cBhvr>
                                      <p:tavLst>
                                        <p:tav tm="0" fmla="#ppt_w*sin(2.5*pi*$)">
                                          <p:val>
                                            <p:fltVal val="0"/>
                                          </p:val>
                                        </p:tav>
                                        <p:tav tm="100000">
                                          <p:val>
                                            <p:fltVal val="1"/>
                                          </p:val>
                                        </p:tav>
                                      </p:tavLst>
                                    </p:anim>
                                    <p:anim calcmode="lin" valueType="num">
                                      <p:cBhvr>
                                        <p:cTn id="14" dur="5000" fill="hold"/>
                                        <p:tgtEl>
                                          <p:spTgt spid="5"/>
                                        </p:tgtEl>
                                        <p:attrNameLst>
                                          <p:attrName>ppt_h</p:attrName>
                                        </p:attrNameLst>
                                      </p:cBhvr>
                                      <p:tavLst>
                                        <p:tav tm="0">
                                          <p:val>
                                            <p:strVal val="#ppt_h"/>
                                          </p:val>
                                        </p:tav>
                                        <p:tav tm="100000">
                                          <p:val>
                                            <p:strVal val="#ppt_h"/>
                                          </p:val>
                                        </p:tav>
                                      </p:tavLst>
                                    </p:anim>
                                  </p:childTnLst>
                                </p:cTn>
                              </p:par>
                              <p:par>
                                <p:cTn id="15" presetID="3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style.rotation</p:attrName>
                                        </p:attrNameLst>
                                      </p:cBhvr>
                                      <p:tavLst>
                                        <p:tav tm="0">
                                          <p:val>
                                            <p:fltVal val="720"/>
                                          </p:val>
                                        </p:tav>
                                        <p:tav tm="100000">
                                          <p:val>
                                            <p:fltVal val="0"/>
                                          </p:val>
                                        </p:tav>
                                      </p:tavLst>
                                    </p:anim>
                                    <p:anim calcmode="lin" valueType="num">
                                      <p:cBhvr>
                                        <p:cTn id="19" dur="2000" fill="hold"/>
                                        <p:tgtEl>
                                          <p:spTgt spid="5"/>
                                        </p:tgtEl>
                                        <p:attrNameLst>
                                          <p:attrName>ppt_h</p:attrName>
                                        </p:attrNameLst>
                                      </p:cBhvr>
                                      <p:tavLst>
                                        <p:tav tm="0">
                                          <p:val>
                                            <p:fltVal val="0"/>
                                          </p:val>
                                        </p:tav>
                                        <p:tav tm="100000">
                                          <p:val>
                                            <p:strVal val="#ppt_h"/>
                                          </p:val>
                                        </p:tav>
                                      </p:tavLst>
                                    </p:anim>
                                    <p:anim calcmode="lin" valueType="num">
                                      <p:cBhvr>
                                        <p:cTn id="2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Тема6">
  <a:themeElements>
    <a:clrScheme name="Korea03">
      <a:dk1>
        <a:srgbClr val="000000"/>
      </a:dk1>
      <a:lt1>
        <a:srgbClr val="FFFFFF"/>
      </a:lt1>
      <a:dk2>
        <a:srgbClr val="0362B9"/>
      </a:dk2>
      <a:lt2>
        <a:srgbClr val="BCE7FA"/>
      </a:lt2>
      <a:accent1>
        <a:srgbClr val="3DB5DB"/>
      </a:accent1>
      <a:accent2>
        <a:srgbClr val="DF9B29"/>
      </a:accent2>
      <a:accent3>
        <a:srgbClr val="6699FF"/>
      </a:accent3>
      <a:accent4>
        <a:srgbClr val="D361AA"/>
      </a:accent4>
      <a:accent5>
        <a:srgbClr val="A3D75D"/>
      </a:accent5>
      <a:accent6>
        <a:srgbClr val="D36161"/>
      </a:accent6>
      <a:hlink>
        <a:srgbClr val="FF9933"/>
      </a:hlink>
      <a:folHlink>
        <a:srgbClr val="FF3399"/>
      </a:folHlink>
    </a:clrScheme>
    <a:fontScheme name="2_Тема6">
      <a:majorFont>
        <a:latin typeface=""/>
        <a:ea typeface=""/>
        <a:cs typeface=""/>
      </a:majorFont>
      <a:minorFont>
        <a:latin typeface=""/>
        <a:ea typeface=""/>
        <a:cs typeface=""/>
      </a:minorFont>
    </a:fontScheme>
    <a:fmtScheme name="Korea03">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hade val="100000"/>
                <a:satMod val="115000"/>
              </a:schemeClr>
            </a:gs>
            <a:gs pos="100000">
              <a:schemeClr val="phClr">
                <a:tint val="50000"/>
                <a:shade val="10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rgbClr val="000000">
                <a:alpha val="48000"/>
              </a:srgbClr>
            </a:outerShdw>
          </a:effectLst>
        </a:effectStyle>
        <a:effectStyle>
          <a:effectLst>
            <a:outerShdw blurRad="57150" dist="38100" dir="5400000" algn="ctr" rotWithShape="0">
              <a:srgbClr val="000000">
                <a:alpha val="48000"/>
              </a:srgbClr>
            </a:outerShdw>
          </a:effectLst>
        </a:effectStyle>
        <a:effectStyle>
          <a:effectLst>
            <a:outerShdw blurRad="57150" dist="38100" dir="5400000" algn="ctr" rotWithShape="0">
              <a:srgbClr val="000000">
                <a:alpha val="48000"/>
              </a:srgb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Тема9</Template>
  <TotalTime>1076</TotalTime>
  <Words>2110</Words>
  <PresentationFormat>Экран (4:3)</PresentationFormat>
  <Paragraphs>381</Paragraphs>
  <Slides>57</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57</vt:i4>
      </vt:variant>
    </vt:vector>
  </HeadingPairs>
  <TitlesOfParts>
    <vt:vector size="64" baseType="lpstr">
      <vt:lpstr>Arial</vt:lpstr>
      <vt:lpstr>Wingdings 2</vt:lpstr>
      <vt:lpstr>Wingdings</vt:lpstr>
      <vt:lpstr>Calibri</vt:lpstr>
      <vt:lpstr>Tw Cen MT</vt:lpstr>
      <vt:lpstr>Corbel</vt:lpstr>
      <vt:lpstr>2_Тема6</vt:lpstr>
      <vt:lpstr>Введение в дисциплину. Философия: предмет, структура, функции </vt:lpstr>
      <vt:lpstr>Цели дисциплины</vt:lpstr>
      <vt:lpstr>Содержание тематического блока</vt:lpstr>
      <vt:lpstr>Цели тематического блока</vt:lpstr>
      <vt:lpstr>Философия: предмет, структура, функции</vt:lpstr>
      <vt:lpstr>План</vt:lpstr>
      <vt:lpstr>Цель и задачи лекции:</vt:lpstr>
      <vt:lpstr>Информационные источники</vt:lpstr>
      <vt:lpstr>Конструирование понятия «философия» приписывают древнегреческому мудрецу Пифагору </vt:lpstr>
      <vt:lpstr>Что такое философия</vt:lpstr>
      <vt:lpstr>Вначале философия включала в себя всю совокупность знаний о мире – то есть была универсальным знанием обо всем</vt:lpstr>
      <vt:lpstr>Слайд 12</vt:lpstr>
      <vt:lpstr>Что такое философия?</vt:lpstr>
      <vt:lpstr>Слайд 14</vt:lpstr>
      <vt:lpstr>Предметом философии называют круг вопросов, которые она изучает.  Что именно является предметом философии, зависит от эпохи и интеллектуальной позиции мыслителя.</vt:lpstr>
      <vt:lpstr>Слайд 16</vt:lpstr>
      <vt:lpstr>Предмет философии наших дней</vt:lpstr>
      <vt:lpstr>Цель философии</vt:lpstr>
      <vt:lpstr>Слайд 19</vt:lpstr>
      <vt:lpstr>Обобщим:</vt:lpstr>
      <vt:lpstr>Обобщим:</vt:lpstr>
      <vt:lpstr>Структура философии</vt:lpstr>
      <vt:lpstr>Слайд 23</vt:lpstr>
      <vt:lpstr>Основные части теоретической философии</vt:lpstr>
      <vt:lpstr>Социальная философия включает в себя:</vt:lpstr>
      <vt:lpstr>Социальная онтология</vt:lpstr>
      <vt:lpstr>Что может дать философия?</vt:lpstr>
      <vt:lpstr>Функции философии</vt:lpstr>
      <vt:lpstr>Мировоззренческая функция – одна из важнейших</vt:lpstr>
      <vt:lpstr>Гносеологическая функция</vt:lpstr>
      <vt:lpstr>Методологическая функция</vt:lpstr>
      <vt:lpstr>Информационно-коммуникативная функция</vt:lpstr>
      <vt:lpstr>Ценностно-ориентирующая функция</vt:lpstr>
      <vt:lpstr>Критическая функция (представления о норме и патологии явлений и процессов действительности)</vt:lpstr>
      <vt:lpstr>Интегрирующая функция</vt:lpstr>
      <vt:lpstr>Идеологическая функция</vt:lpstr>
      <vt:lpstr>Воспитательная функция</vt:lpstr>
      <vt:lpstr>Прогностическая  функция</vt:lpstr>
      <vt:lpstr>Проектировочная функция</vt:lpstr>
      <vt:lpstr>Обобщим:</vt:lpstr>
      <vt:lpstr>Генезис философии</vt:lpstr>
      <vt:lpstr>Проблемы происхождения философии</vt:lpstr>
      <vt:lpstr>Проблемы происхождения философии</vt:lpstr>
      <vt:lpstr>Генезис философии</vt:lpstr>
      <vt:lpstr>Генезис философии</vt:lpstr>
      <vt:lpstr>Философия как мировоззрение</vt:lpstr>
      <vt:lpstr>Мировоззрение -</vt:lpstr>
      <vt:lpstr>Слайд 48</vt:lpstr>
      <vt:lpstr>Компоненты мировоззрения</vt:lpstr>
      <vt:lpstr>Слайд 50</vt:lpstr>
      <vt:lpstr>Слайд 51</vt:lpstr>
      <vt:lpstr>Философское мировоззрение</vt:lpstr>
      <vt:lpstr>Проблемное задание</vt:lpstr>
      <vt:lpstr>Выводы:</vt:lpstr>
      <vt:lpstr>Вопросы для самопроверки</vt:lpstr>
      <vt:lpstr>Готовимся к семинару:</vt:lpstr>
      <vt:lpstr>Благодарю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Философия: структура, функции, значение</dc:title>
  <cp:lastModifiedBy>User</cp:lastModifiedBy>
  <cp:revision>70</cp:revision>
  <dcterms:modified xsi:type="dcterms:W3CDTF">2016-01-13T05:01:21Z</dcterms:modified>
</cp:coreProperties>
</file>