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81" r:id="rId3"/>
    <p:sldId id="275" r:id="rId4"/>
    <p:sldId id="257" r:id="rId5"/>
    <p:sldId id="258" r:id="rId6"/>
    <p:sldId id="260" r:id="rId7"/>
    <p:sldId id="261" r:id="rId8"/>
    <p:sldId id="276" r:id="rId9"/>
    <p:sldId id="280" r:id="rId10"/>
    <p:sldId id="279" r:id="rId11"/>
    <p:sldId id="277" r:id="rId12"/>
    <p:sldId id="278" r:id="rId13"/>
    <p:sldId id="284" r:id="rId14"/>
    <p:sldId id="282" r:id="rId15"/>
    <p:sldId id="28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55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452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6382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47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7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67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11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52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62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60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29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48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68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83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9C96-AF0B-4FF1-BF31-644F0D838D2C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070182-729E-45ED-BA49-034EBE0A7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34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igpicture.ru/wp-content/uploads/2014/01/potemkin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bigpicture.ru/wp-content/uploads/2014/01/potemkin0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igpicture.ru/wp-content/uploads/2014/01/potemkin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s://bigpicture.ru/wp-content/uploads/2014/01/potemkin09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s://ru.wikipedia.org/wiki/%D0%98%D1%81%D1%82%D0%BE%D1%80%D0%B8%D1%8F_%D0%BA%D0%B8%D0%BD%D0%B5%D0%BC%D0%B0%D1%82%D0%BE%D0%B3%D1%80%D0%B0%D1%84%D0%B0" TargetMode="External"/><Relationship Id="rId2" Type="http://schemas.openxmlformats.org/officeDocument/2006/relationships/hyperlink" Target="http://www.cultin.ru/films-bronenosec-potjomkin-fil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away.php?utf=1&amp;to=https://ds04.infourok.ru/uploads/ex/0f6d/0001bd1c-db32ae0c/img5.jpg" TargetMode="External"/><Relationship Id="rId4" Type="http://schemas.openxmlformats.org/officeDocument/2006/relationships/hyperlink" Target="https://vk.com/away.php?utf=1&amp;to=https://history-is.jimdo.com/%D0%BA%D0%B2%D0%B0%D0%B4%D1%80%D0%B0%D1%82%D0%BD%D0%BE%D0%B5-%D0%BA%D0%BE%D0%BB%D0%B5%D1%81%D0%BE/%D0%B8%D1%81%D1%82%D0%BE%D1%80%D0%B8%D1%8F-%D0%BA%D0%B8%D0%BD%D0%B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6965" y="2059536"/>
            <a:ext cx="4722817" cy="1042716"/>
          </a:xfrm>
        </p:spPr>
        <p:txBody>
          <a:bodyPr anchor="ctr"/>
          <a:lstStyle/>
          <a:p>
            <a:pPr algn="ctr"/>
            <a:r>
              <a:rPr lang="ru-RU" dirty="0" smtClean="0"/>
              <a:t>Тема: Кино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388" y="4050836"/>
            <a:ext cx="7766936" cy="2195421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Выполнили: </a:t>
            </a:r>
            <a:r>
              <a:rPr lang="ru-RU" dirty="0" err="1" smtClean="0"/>
              <a:t>Головоченко</a:t>
            </a:r>
            <a:r>
              <a:rPr lang="ru-RU" dirty="0" smtClean="0"/>
              <a:t> </a:t>
            </a:r>
            <a:r>
              <a:rPr lang="ru-RU" dirty="0" smtClean="0"/>
              <a:t>А., Смирнова А., </a:t>
            </a:r>
            <a:r>
              <a:rPr lang="ru-RU" dirty="0" err="1" smtClean="0"/>
              <a:t>Жадан</a:t>
            </a:r>
            <a:r>
              <a:rPr lang="ru-RU" dirty="0" smtClean="0"/>
              <a:t> </a:t>
            </a:r>
            <a:r>
              <a:rPr lang="ru-RU" dirty="0" smtClean="0"/>
              <a:t>А., </a:t>
            </a:r>
            <a:r>
              <a:rPr lang="ru-RU" dirty="0" err="1" smtClean="0"/>
              <a:t>Удовикова</a:t>
            </a:r>
            <a:r>
              <a:rPr lang="ru-RU" dirty="0" smtClean="0"/>
              <a:t> </a:t>
            </a:r>
            <a:r>
              <a:rPr lang="ru-RU" dirty="0" smtClean="0"/>
              <a:t>Д.</a:t>
            </a:r>
          </a:p>
          <a:p>
            <a:pPr algn="l"/>
            <a:r>
              <a:rPr lang="ru-RU" dirty="0" smtClean="0"/>
              <a:t>группы </a:t>
            </a:r>
            <a:r>
              <a:rPr lang="ru-RU" dirty="0" smtClean="0"/>
              <a:t>ОДЛ1-18</a:t>
            </a:r>
          </a:p>
          <a:p>
            <a:pPr algn="l"/>
            <a:r>
              <a:rPr lang="ru-RU" dirty="0" smtClean="0"/>
              <a:t>Преподаватель</a:t>
            </a:r>
            <a:r>
              <a:rPr lang="ru-RU" dirty="0" smtClean="0"/>
              <a:t>:</a:t>
            </a:r>
          </a:p>
          <a:p>
            <a:pPr algn="l"/>
            <a:r>
              <a:rPr lang="ru-RU" dirty="0" smtClean="0"/>
              <a:t>Садовая С.Н.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3816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902" y="1222454"/>
            <a:ext cx="5212934" cy="3909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34472" y="5190565"/>
            <a:ext cx="95115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Фильмы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Чаплина всегда были неожиданными по теме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всегда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успешны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504200"/>
            <a:ext cx="94858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Кадр из фильма «Малыш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1921</a:t>
            </a:r>
          </a:p>
        </p:txBody>
      </p:sp>
    </p:spTree>
    <p:extLst>
      <p:ext uri="{BB962C8B-B14F-4D97-AF65-F5344CB8AC3E}">
        <p14:creationId xmlns:p14="http://schemas.microsoft.com/office/powerpoint/2010/main" xmlns="" val="36985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042" y="480331"/>
            <a:ext cx="573426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«Броненосец Потёмкин»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90564"/>
            <a:ext cx="9278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Созданный в 1925 году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признанный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лучшим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фильмом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всех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времен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народов, «Броненосец Потемкин» продолжает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оставаться одним из самых значительных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произведений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отечественного и мирового киноискусства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247" y="1111311"/>
            <a:ext cx="4912659" cy="38041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3956" y="1081868"/>
            <a:ext cx="2851036" cy="40210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5454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igpicture.ru/wp-content/uploads/2014/01/potemkin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203" y="267771"/>
            <a:ext cx="4095750" cy="26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igpicture.ru/wp-content/uploads/2014/01/potemkin0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6824" y="2805953"/>
            <a:ext cx="5005947" cy="34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8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bigpicture.ru/wp-content/uploads/2014/01/potemkin0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416" y="299478"/>
            <a:ext cx="4702631" cy="31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bigpicture.ru/wp-content/uploads/2014/01/potemkin09.jpg">
            <a:hlinkClick r:id="rId4"/>
          </p:cNvPr>
          <p:cNvPicPr/>
          <p:nvPr/>
        </p:nvPicPr>
        <p:blipFill>
          <a:blip r:embed="rId5"/>
          <a:srcRect l="52138" t="5977"/>
          <a:stretch>
            <a:fillRect/>
          </a:stretch>
        </p:blipFill>
        <p:spPr bwMode="auto">
          <a:xfrm>
            <a:off x="5325035" y="3738282"/>
            <a:ext cx="3729317" cy="28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bigpicture.ru/wp-content/uploads/2014/01/potemkin09.jpg">
            <a:hlinkClick r:id="rId4"/>
          </p:cNvPr>
          <p:cNvPicPr/>
          <p:nvPr/>
        </p:nvPicPr>
        <p:blipFill>
          <a:blip r:embed="rId5"/>
          <a:srcRect t="6989" r="50428"/>
          <a:stretch>
            <a:fillRect/>
          </a:stretch>
        </p:blipFill>
        <p:spPr bwMode="auto">
          <a:xfrm>
            <a:off x="763670" y="3747247"/>
            <a:ext cx="4148989" cy="28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8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172" y="709301"/>
            <a:ext cx="3526928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608" y="1717708"/>
            <a:ext cx="960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Кино оказывает большое влияние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настроение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чувства человека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также свободно может изменить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жизнь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50" y="3000007"/>
            <a:ext cx="5418034" cy="2837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885" y="2947357"/>
            <a:ext cx="4461540" cy="2865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5877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969" y="1025496"/>
            <a:ext cx="480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Интернет – ресурсы: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752" y="2666288"/>
            <a:ext cx="8980344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hlinkClick r:id="rId2"/>
              </a:rPr>
              <a:t>http://</a:t>
            </a:r>
            <a:r>
              <a:rPr lang="en-US" sz="2400" b="1" dirty="0" smtClean="0">
                <a:hlinkClick r:id="rId2"/>
              </a:rPr>
              <a:t>www.cultin.ru/films-bronenosec-potjomkin-film</a:t>
            </a:r>
            <a:endParaRPr lang="ru-RU" sz="2400" b="1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hlinkClick r:id="rId3"/>
              </a:rPr>
              <a:t>https://ru.wikipedia.org/wiki/</a:t>
            </a:r>
            <a:r>
              <a:rPr lang="ru-RU" sz="2400" b="1" dirty="0" err="1">
                <a:hlinkClick r:id="rId3"/>
              </a:rPr>
              <a:t>История_кинематографа</a:t>
            </a:r>
            <a:endParaRPr lang="en-US" sz="2400" b="1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hlinkClick r:id="rId4"/>
              </a:rPr>
              <a:t>https://history-is.jimdo.com/</a:t>
            </a:r>
            <a:r>
              <a:rPr lang="ru-RU" sz="2400" b="1" dirty="0">
                <a:hlinkClick r:id="rId4"/>
              </a:rPr>
              <a:t>квадратное-колесо/</a:t>
            </a:r>
            <a:r>
              <a:rPr lang="ru-RU" sz="2400" b="1" dirty="0" err="1">
                <a:hlinkClick r:id="rId4"/>
              </a:rPr>
              <a:t>истори</a:t>
            </a:r>
            <a:r>
              <a:rPr lang="ru-RU" sz="2400" b="1" dirty="0" smtClean="0">
                <a:hlinkClick r:id="rId4"/>
              </a:rPr>
              <a:t>..</a:t>
            </a:r>
            <a:endParaRPr lang="ru-RU" sz="2400" b="1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hlinkClick r:id="rId5"/>
              </a:rPr>
              <a:t>https</a:t>
            </a:r>
            <a:r>
              <a:rPr lang="en-US" sz="2400" b="1" dirty="0">
                <a:hlinkClick r:id="rId5"/>
              </a:rPr>
              <a:t>://ds04.infourok.ru/uploads/ex/0f6d/0001bd1c-db3..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753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47" y="760574"/>
            <a:ext cx="8879080" cy="50598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2211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923" y="1307506"/>
            <a:ext cx="87016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возникновения кино;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актёром Чарли Чаплин;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про фильм «Броненосец Потёмкин».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1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5400" dirty="0" smtClean="0"/>
              <a:t>План: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15166"/>
            <a:ext cx="8596668" cy="38261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1.История возникновения  кино.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2.Известный актер Чарли Чаплин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3.Фильм «Броненосец Потемкин».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4.Заключение.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5.Источники литературы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559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2428"/>
            <a:ext cx="9601196" cy="1233197"/>
          </a:xfrm>
        </p:spPr>
        <p:txBody>
          <a:bodyPr/>
          <a:lstStyle/>
          <a:p>
            <a:r>
              <a:rPr lang="ru-RU" dirty="0" smtClean="0"/>
              <a:t>История возникновения: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1628" y="1488141"/>
            <a:ext cx="5181600" cy="49933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История кино начинается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XIX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веке.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отография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способ запечатления неподвижных изображений появилась ещё в первой половине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XIX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но, для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того, чтобы стал возможным процесс съёмки и воспроизведения движения, требовалось, чтобы фотографирование могло происходить с короткими выдержками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4635" y="1658343"/>
            <a:ext cx="5217459" cy="376063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7988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13645" y="1057835"/>
            <a:ext cx="4366901" cy="48947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Первая публичная демонстрация была дана в Париже ещё в марте 1895 г., но днём рождения кино считается другая дата,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28 декабря 1895 г.,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когда состоялся первый коммерческий киносеанс (это произошло в подвале "Гран Кафе" на бульваре Капуцинов).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475175" y="1111884"/>
            <a:ext cx="5345767" cy="39667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2378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9282" y="306151"/>
            <a:ext cx="8596313" cy="21379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 1910 г. 70% фильмов всё ещё производилось во Франции. Однако другие страны, в первую очередь, такие как США, Великобритания, Германия также начинают оказывать заметное влияние на развитие мирового кино.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начале века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продолжительность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фильма составляла 15 минут, к 1910 появляется немало фильмов с продолжительностью около часа, а в 1915 г. американец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Гриффит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снимает фильм "Рождение нации" (на тему гражданской войны в США) продолжительностью уже целых 3 часа.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20" y="3381660"/>
            <a:ext cx="4226786" cy="29039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9054" y="3099983"/>
            <a:ext cx="5242049" cy="33024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1311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0330"/>
            <a:ext cx="9565341" cy="2179764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1920-х в США начинает уже формироваться киноиндустрия, фильмы ставятся на поток, а режиссёров с главных ролей вытесняют продюсеры. Формируется стандартная голливудская система - продюсер подбирает и покупает сценарий, по которому должен сниматься фильм. Одними из наиболее успешных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американских фильмов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1920-е стали комедии, особенно с участием Чарли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Чаплина.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322" y="3279910"/>
            <a:ext cx="5727580" cy="32217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807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805" y="378864"/>
            <a:ext cx="3501559" cy="851731"/>
          </a:xfrm>
        </p:spPr>
        <p:txBody>
          <a:bodyPr>
            <a:noAutofit/>
          </a:bodyPr>
          <a:lstStyle/>
          <a:p>
            <a:r>
              <a:rPr lang="ru-RU" sz="4000" dirty="0" smtClean="0"/>
              <a:t>Чарли Чаплин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39271" y="5764306"/>
            <a:ext cx="9296399" cy="84268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Человек,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внёсший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значительный вклад в развитие кинематографа, актер, монтажер, сценарист, обладатель знаменитой премии «Оскар» Чарли Чаплин известен во всем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мире.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169" y="1393149"/>
            <a:ext cx="5815560" cy="4174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6350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741" y="1622612"/>
            <a:ext cx="7463223" cy="48551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156448" y="393107"/>
            <a:ext cx="843182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/>
              <a:t>Кадр из фильма «Собачья жизнь»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1918 </a:t>
            </a:r>
            <a:r>
              <a:rPr lang="ru-RU" sz="3200" b="1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9536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577</TotalTime>
  <Words>426</Words>
  <Application>Microsoft Office PowerPoint</Application>
  <PresentationFormat>Произвольный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Тема: Кино</vt:lpstr>
      <vt:lpstr>Слайд 2</vt:lpstr>
      <vt:lpstr>План:</vt:lpstr>
      <vt:lpstr>История возникновения:</vt:lpstr>
      <vt:lpstr>Слайд 5</vt:lpstr>
      <vt:lpstr>Слайд 6</vt:lpstr>
      <vt:lpstr>Слайд 7</vt:lpstr>
      <vt:lpstr>Чарли Чаплин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</dc:title>
  <dc:creator>ДНС</dc:creator>
  <cp:lastModifiedBy>Елена Михайловна</cp:lastModifiedBy>
  <cp:revision>37</cp:revision>
  <dcterms:created xsi:type="dcterms:W3CDTF">2018-12-04T15:10:16Z</dcterms:created>
  <dcterms:modified xsi:type="dcterms:W3CDTF">2018-12-13T05:09:36Z</dcterms:modified>
</cp:coreProperties>
</file>