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F29014-B216-42B9-B442-1492C1012F01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B6E851-9A61-49D3-917C-90D307038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tcult.ru/news2/10088" TargetMode="External"/><Relationship Id="rId2" Type="http://schemas.openxmlformats.org/officeDocument/2006/relationships/hyperlink" Target="https://ru.wikipedia.org/wiki/&#1051;&#1080;&#1090;&#1077;&#1088;&#1072;&#1090;&#1091;&#1088;&#1072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sent5.com/istoriya-drevnego-mira-istoriya-drevnego-rima-chtob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699804"/>
            <a:ext cx="7977214" cy="2681524"/>
          </a:xfrm>
        </p:spPr>
        <p:txBody>
          <a:bodyPr/>
          <a:lstStyle/>
          <a:p>
            <a:pPr algn="r"/>
            <a:r>
              <a:rPr lang="ru-RU" altLang="ru-RU" sz="1800" dirty="0" smtClean="0"/>
              <a:t>Выполнили:                  </a:t>
            </a:r>
          </a:p>
          <a:p>
            <a:pPr algn="r"/>
            <a:r>
              <a:rPr lang="ru-RU" altLang="ru-RU" sz="1800" dirty="0" smtClean="0"/>
              <a:t>студентки группы ОДЛ1-18</a:t>
            </a:r>
          </a:p>
          <a:p>
            <a:pPr algn="r"/>
            <a:r>
              <a:rPr lang="ru-RU" altLang="ru-RU" sz="1800" dirty="0" smtClean="0"/>
              <a:t>Александра Максимовна</a:t>
            </a:r>
          </a:p>
          <a:p>
            <a:pPr algn="r"/>
            <a:r>
              <a:rPr lang="ru-RU" altLang="ru-RU" sz="1800" dirty="0" smtClean="0"/>
              <a:t>Роза Анатольевна </a:t>
            </a:r>
          </a:p>
          <a:p>
            <a:pPr algn="r"/>
            <a:r>
              <a:rPr lang="ru-RU" altLang="ru-RU" sz="1800" dirty="0" smtClean="0"/>
              <a:t>Яна Геннадьевна  </a:t>
            </a:r>
            <a:br>
              <a:rPr lang="ru-RU" altLang="ru-RU" sz="1800" dirty="0" smtClean="0"/>
            </a:br>
            <a:r>
              <a:rPr lang="ru-RU" altLang="ru-RU" sz="1800" dirty="0" smtClean="0"/>
              <a:t>Преподаватель: </a:t>
            </a:r>
            <a:br>
              <a:rPr lang="ru-RU" altLang="ru-RU" sz="1800" dirty="0" smtClean="0"/>
            </a:br>
            <a:r>
              <a:rPr lang="ru-RU" altLang="ru-RU" sz="1800" dirty="0" smtClean="0"/>
              <a:t>Садовая С.Н.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305800" cy="154915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 тема</a:t>
            </a:r>
            <a:br>
              <a:rPr lang="ru-RU" sz="2800" dirty="0" smtClean="0"/>
            </a:br>
            <a:r>
              <a:rPr lang="ru-RU" sz="2800" dirty="0" smtClean="0"/>
              <a:t>«Литература»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404665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/>
              <a:t>Областное государственное бюджетное профессиональное образовательное учреждение</a:t>
            </a:r>
          </a:p>
          <a:p>
            <a:pPr algn="ctr"/>
            <a:r>
              <a:rPr lang="ru-RU" altLang="ru-RU" sz="2000" dirty="0" smtClean="0"/>
              <a:t>«Смоленский Политехнический Техникум»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72000"/>
          </a:xfrm>
        </p:spPr>
        <p:txBody>
          <a:bodyPr/>
          <a:lstStyle/>
          <a:p>
            <a:r>
              <a:rPr lang="ru-RU" sz="1800" b="1" dirty="0" smtClean="0"/>
              <a:t>Классицизм</a:t>
            </a:r>
            <a:r>
              <a:rPr lang="ru-RU" sz="1800" dirty="0" smtClean="0"/>
              <a:t> - </a:t>
            </a:r>
            <a:r>
              <a:rPr lang="ru-RU" sz="1600" dirty="0" smtClean="0"/>
              <a:t>литературное направление XVII – начала XIX веков, основанное на подражании античным образцам</a:t>
            </a:r>
          </a:p>
          <a:p>
            <a:r>
              <a:rPr lang="ru-RU" sz="1800" b="1" dirty="0" smtClean="0"/>
              <a:t>Сентиментализм</a:t>
            </a:r>
            <a:r>
              <a:rPr lang="ru-RU" sz="1800" dirty="0" smtClean="0"/>
              <a:t> -</a:t>
            </a:r>
            <a:r>
              <a:rPr lang="ru-RU" sz="1600" dirty="0" smtClean="0"/>
              <a:t>литературное направление второй половины XVIII – начала XIX века. От французского слова «</a:t>
            </a:r>
            <a:r>
              <a:rPr lang="ru-RU" sz="1600" dirty="0" err="1" smtClean="0"/>
              <a:t>Sentiment</a:t>
            </a:r>
            <a:r>
              <a:rPr lang="ru-RU" sz="1600" dirty="0" smtClean="0"/>
              <a:t>» - чувство, чувствительность.</a:t>
            </a:r>
          </a:p>
          <a:p>
            <a:r>
              <a:rPr lang="ru-RU" sz="1800" b="1" dirty="0" smtClean="0"/>
              <a:t>Романтизм -</a:t>
            </a:r>
            <a:r>
              <a:rPr lang="ru-RU" sz="1600" dirty="0" smtClean="0"/>
              <a:t>литературное направления конца XVIII – второй половины XIX в. Романтизм возник в 1790-е гг. сначала в Германии, а затем распространился по всему западноевропейскому культурному региону Наибольшее развитие получил в Англии, Германии, Франции (Дж. Байрон, В. Скотт, В. Гюго, П. Мериме)</a:t>
            </a:r>
          </a:p>
          <a:p>
            <a:r>
              <a:rPr lang="ru-RU" sz="1800" b="1" dirty="0" smtClean="0"/>
              <a:t>Реализм - </a:t>
            </a:r>
            <a:r>
              <a:rPr lang="ru-RU" sz="1800" dirty="0" smtClean="0"/>
              <a:t>направление в литературе и искусстве XIX века, ставящее целью правдивое воспроизведение действительности в её типических чертах</a:t>
            </a:r>
            <a:endParaRPr lang="ru-RU" sz="1800" b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764704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Направления в литературе 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Историческое развитие литературных  трудов в прозе или поэзии, которое было призвано обеспечить развлечение, просвещение или инструкцию читателю/слушателю/наблюдателю, а также развитие литературных методов, используемых в этих трудах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Античная литература древних греков и римлян , которая развивалась в бассейне Средиземного моря.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Средневековая литература, принадлежащая периоду, который начинается в поздней Античности (I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века), а завершается в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веке.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Литература постмодернизма описывает характерные черты литературы второй половины XX века.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Заключение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https://ru.wikipedia.org/wiki/</a:t>
            </a:r>
            <a:r>
              <a:rPr lang="ru-RU" dirty="0" smtClean="0">
                <a:hlinkClick r:id="rId2"/>
              </a:rPr>
              <a:t>Литература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http://litcult.ru/news2/10088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http://present5.com/istoriya-drevnego-mira-istoriya-drevnego-rima-chtob/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Ресурсы 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219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  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9552" y="548680"/>
            <a:ext cx="8032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Цель: Изучить основные понятия темы -литература .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-Задачи: 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Сформулировать 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определение «литература» и направления в литературе .</a:t>
            </a:r>
          </a:p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-Закрепить, полученные  знания , посредством презентации.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Историческое развитие литературных  трудов в прозе или поэзии, которое было призвано обеспечить развлечение, просвещение или инструкцию читателю, слушателю, наблюдателю, а также развитие литературных методов, используемых в этих трудах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История литературы 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Юрий\Desktop\31509-145648332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01008"/>
            <a:ext cx="4896544" cy="2873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60648"/>
            <a:ext cx="8786842" cy="34541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— в широком смысле слова совокупность любых письменных текстов.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всего под литературой понимают художественную литературу, то есть литературу как вид искусства.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период истории человечества, выделяемый между доисторическим периодом и началом средних веков в Европе. В других регионах временные границы древности могут отличаться от европейских.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Литература Древнего мира 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Юрий\Desktop\interprebookofdead-1024x6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12976"/>
            <a:ext cx="6264696" cy="3229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onstantia (Основной"/>
                <a:cs typeface="Times New Roman" pitchFamily="18" charset="0"/>
              </a:rPr>
              <a:t>Античная литература (от лат. Antiquus — древний) — литература древних греков и римлян , которая развивалась в бассейне Средиземного моря (на Балканском и Апеннинском полуостровах и на прилегающих островах и побережьях). </a:t>
            </a:r>
            <a:endParaRPr lang="ru-RU" sz="2400" b="1" dirty="0">
              <a:solidFill>
                <a:schemeClr val="tx1"/>
              </a:solidFill>
              <a:latin typeface="Constantia (Основной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548680"/>
            <a:ext cx="47980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Античная 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Литература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литература, принадлежащая периоду, который начинается в поздней Античности (I</a:t>
            </a:r>
            <a:r>
              <a:rPr lang="en-US" dirty="0" smtClean="0"/>
              <a:t>V</a:t>
            </a:r>
            <a:r>
              <a:rPr lang="ru-RU" dirty="0" smtClean="0"/>
              <a:t>—</a:t>
            </a:r>
            <a:r>
              <a:rPr lang="en-US" dirty="0" smtClean="0"/>
              <a:t>V</a:t>
            </a:r>
            <a:r>
              <a:rPr lang="ru-RU" dirty="0" smtClean="0"/>
              <a:t> века), а завершается в </a:t>
            </a:r>
            <a:r>
              <a:rPr lang="en-US" dirty="0" smtClean="0"/>
              <a:t>XV</a:t>
            </a:r>
            <a:r>
              <a:rPr lang="ru-RU" dirty="0" smtClean="0"/>
              <a:t> веке. Самыми ранними произведениями, оказавшими наибольшее влияние на последующую средневековую литературу стали христианские Евангелия (I век), религиозные гимны Амвросия Медиоланского (340—397),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8316416" cy="14401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Средневековая 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Литература эпохи Возрождения</a:t>
            </a:r>
            <a:r>
              <a:rPr lang="ru-RU" dirty="0" smtClean="0"/>
              <a:t> — крупное направление в литературе, составная часть всей культуры эпохи Возрождения. Занимает период с XIV по XVI век. От средневековой литературы отличается тем, что базируется на новых, прогрессивных идеях гуманизма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Литература эпохи Возрождения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Юрий\Desktop\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4005064"/>
            <a:ext cx="6768752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Описывает характерные черты литературы второй половины XX века (фрагментарность, ирония, чёрный юмор и т. д.), а также реакцию на идеи Просвещения, присущие модернистской литературе.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54868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Литература постмодернизма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238</TotalTime>
  <Words>236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  тема «Литература»</vt:lpstr>
      <vt:lpstr>Слайд 2</vt:lpstr>
      <vt:lpstr>История литературы </vt:lpstr>
      <vt:lpstr>Литература — в широком смысле слова совокупность любых письменных текстов.  Чаще всего под литературой понимают художественную литературу, то есть литературу как вид искусства.</vt:lpstr>
      <vt:lpstr>Литература Древнего мира </vt:lpstr>
      <vt:lpstr>Античная литература (от лат. Antiquus — древний) — литература древних греков и римлян , которая развивалась в бассейне Средиземного моря (на Балканском и Апеннинском полуостровах и на прилегающих островах и побережьях). </vt:lpstr>
      <vt:lpstr>Средневековая литература </vt:lpstr>
      <vt:lpstr>Литература эпохи Возрождения </vt:lpstr>
      <vt:lpstr>Литература постмодернизма </vt:lpstr>
      <vt:lpstr>Слайд 10</vt:lpstr>
      <vt:lpstr>Заключение</vt:lpstr>
      <vt:lpstr>Ресурсы </vt:lpstr>
      <vt:lpstr>Спасибо за внимание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на тему</dc:title>
  <dc:creator>Юрий</dc:creator>
  <cp:lastModifiedBy>Елена Михайловна</cp:lastModifiedBy>
  <cp:revision>33</cp:revision>
  <dcterms:created xsi:type="dcterms:W3CDTF">2018-12-02T14:51:16Z</dcterms:created>
  <dcterms:modified xsi:type="dcterms:W3CDTF">2018-12-12T07:10:33Z</dcterms:modified>
</cp:coreProperties>
</file>