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54F9B-41EC-4C90-A12D-15C3E24BB007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F1558-84B3-43FE-82CC-B6AB10483D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F1558-84B3-43FE-82CC-B6AB10483D37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BD9640-7709-4CEE-8E1C-FDA08A97E81F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AFFD8F-E02B-408B-8ED0-B666AE88D4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Силы  в  природе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Жесткость стержня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Задача.  Выразите жесткость </a:t>
            </a:r>
            <a:r>
              <a:rPr lang="en-US" dirty="0" smtClean="0"/>
              <a:t>k</a:t>
            </a:r>
            <a:r>
              <a:rPr lang="ru-RU" dirty="0" smtClean="0"/>
              <a:t> упругого стержня через его размеры и модуль Юнга.</a:t>
            </a:r>
          </a:p>
          <a:p>
            <a:r>
              <a:rPr lang="ru-RU" dirty="0" smtClean="0"/>
              <a:t>Решение. </a:t>
            </a:r>
            <a:r>
              <a:rPr lang="en-US" dirty="0" smtClean="0"/>
              <a:t>F = k*</a:t>
            </a:r>
            <a:r>
              <a:rPr lang="en-US" dirty="0" smtClean="0">
                <a:latin typeface="Calibri"/>
              </a:rPr>
              <a:t>∆l </a:t>
            </a:r>
            <a:r>
              <a:rPr lang="ru-RU" dirty="0" smtClean="0">
                <a:latin typeface="Calibri"/>
              </a:rPr>
              <a:t> и подставив в формулу</a:t>
            </a:r>
          </a:p>
          <a:p>
            <a:endParaRPr lang="ru-RU" dirty="0" smtClean="0">
              <a:latin typeface="Calibri"/>
            </a:endParaRPr>
          </a:p>
          <a:p>
            <a:endParaRPr lang="ru-RU" dirty="0" smtClean="0">
              <a:latin typeface="Calibri"/>
            </a:endParaRPr>
          </a:p>
          <a:p>
            <a:pPr>
              <a:buNone/>
            </a:pPr>
            <a:r>
              <a:rPr lang="ru-RU" dirty="0" smtClean="0">
                <a:latin typeface="Calibri"/>
              </a:rPr>
              <a:t>Получим: </a:t>
            </a:r>
            <a:endParaRPr lang="ru-RU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214678" y="2857496"/>
          <a:ext cx="2164525" cy="1071570"/>
        </p:xfrm>
        <a:graphic>
          <a:graphicData uri="http://schemas.openxmlformats.org/presentationml/2006/ole">
            <p:oleObj spid="_x0000_s21506" name="Формула" r:id="rId4" imgW="749160" imgH="431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11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500298" y="4500570"/>
          <a:ext cx="1643074" cy="1000132"/>
        </p:xfrm>
        <a:graphic>
          <a:graphicData uri="http://schemas.openxmlformats.org/presentationml/2006/ole">
            <p:oleObj spid="_x0000_s21512" name="Формула" r:id="rId6" imgW="6094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Коэффициент пуассона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растяжении стержня уменьшаются его поперечные размеры. </a:t>
            </a:r>
          </a:p>
          <a:p>
            <a:r>
              <a:rPr lang="ru-RU" dirty="0" smtClean="0"/>
              <a:t>Отношение относительного поперечного сжатия стержня к его относительному удлинению при упругой  деформации  </a:t>
            </a:r>
            <a:r>
              <a:rPr lang="ru-RU" dirty="0" smtClean="0"/>
              <a:t>     не </a:t>
            </a:r>
            <a:r>
              <a:rPr lang="ru-RU" dirty="0" smtClean="0"/>
              <a:t>зависит от приложенного напряжения и от размеров стержня. </a:t>
            </a:r>
          </a:p>
          <a:p>
            <a:r>
              <a:rPr lang="ru-RU" dirty="0" smtClean="0"/>
              <a:t>Коэффициент Пуассона  определяет дробь, где </a:t>
            </a:r>
            <a:r>
              <a:rPr lang="en-US" dirty="0" smtClean="0"/>
              <a:t>d</a:t>
            </a:r>
            <a:r>
              <a:rPr lang="ru-RU" dirty="0" smtClean="0"/>
              <a:t> – поперечный размер стержня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786578" y="3286124"/>
          <a:ext cx="428628" cy="457200"/>
        </p:xfrm>
        <a:graphic>
          <a:graphicData uri="http://schemas.openxmlformats.org/presentationml/2006/ole">
            <p:oleObj spid="_x0000_s22530" name="Формула" r:id="rId4" imgW="304560" imgH="4572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714348" y="5357826"/>
          <a:ext cx="1214446" cy="1071570"/>
        </p:xfrm>
        <a:graphic>
          <a:graphicData uri="http://schemas.openxmlformats.org/presentationml/2006/ole">
            <p:oleObj spid="_x0000_s22531" name="Формула" r:id="rId5" imgW="3045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Всестороннее сжатие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всестороннем(гидростатическом) сжатии тела относительное уменьшение его объема пропорционально вызываю-щему это сжатие давлению </a:t>
            </a:r>
            <a:r>
              <a:rPr lang="en-US" dirty="0" smtClean="0"/>
              <a:t>p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коэффициент к – модуль всестороннего сжатия связан с модулем Юнга и коэффициентом Пуассона: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643570" y="2857496"/>
          <a:ext cx="714380" cy="503313"/>
        </p:xfrm>
        <a:graphic>
          <a:graphicData uri="http://schemas.openxmlformats.org/presentationml/2006/ole">
            <p:oleObj spid="_x0000_s23554" name="Формула" r:id="rId4" imgW="558720" imgH="3934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265238" y="4714875"/>
          <a:ext cx="4757737" cy="1571625"/>
        </p:xfrm>
        <a:graphic>
          <a:graphicData uri="http://schemas.openxmlformats.org/presentationml/2006/ole">
            <p:oleObj spid="_x0000_s23556" name="Формула" r:id="rId5" imgW="16509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«Сухое»  трение  возникает на поверхностях соприкосновения твердых тел. </a:t>
            </a:r>
          </a:p>
          <a:p>
            <a:r>
              <a:rPr lang="ru-RU" dirty="0" smtClean="0"/>
              <a:t> Сила  трения  всегда  направлена  вдоль поверхности соприкосновения. </a:t>
            </a:r>
          </a:p>
          <a:p>
            <a:r>
              <a:rPr lang="ru-RU" dirty="0" smtClean="0"/>
              <a:t> Различают  три  вида  трения  при  контакте  твердых  тел:  трение покоя, трение скольжения и трение качения.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ru-RU" dirty="0" smtClean="0"/>
              <a:t>Трение  покоя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239000" cy="5357850"/>
          </a:xfrm>
        </p:spPr>
        <p:txBody>
          <a:bodyPr/>
          <a:lstStyle/>
          <a:p>
            <a:r>
              <a:rPr lang="ru-RU" dirty="0" smtClean="0"/>
              <a:t>На горизонтальной поверхности  лежит брусок. При действии внешней горизон-тальной силы на брусок действует  равная ей и противоположно направленная сила трения покоя.  Эти силы уравновешивают друг друга. Сила трения покоя  пропорцио-нальна  нормальной силе реакции опоры.</a:t>
            </a:r>
          </a:p>
          <a:p>
            <a:r>
              <a:rPr lang="en-US" dirty="0" smtClean="0"/>
              <a:t>F</a:t>
            </a:r>
            <a:r>
              <a:rPr lang="ru-RU" dirty="0" smtClean="0"/>
              <a:t>=µ*</a:t>
            </a:r>
            <a:r>
              <a:rPr lang="en-US" dirty="0" smtClean="0">
                <a:latin typeface="Lucida Bright"/>
              </a:rPr>
              <a:t>N</a:t>
            </a:r>
            <a:r>
              <a:rPr lang="ru-RU" dirty="0" smtClean="0">
                <a:latin typeface="Lucida Bright"/>
              </a:rPr>
              <a:t>, где  коэффициент пропорциональности </a:t>
            </a:r>
          </a:p>
          <a:p>
            <a:pPr>
              <a:buNone/>
            </a:pPr>
            <a:r>
              <a:rPr lang="ru-RU" dirty="0" smtClean="0"/>
              <a:t>  µ  не  зависит  от  прижимающей силы, называется коэффициентом трения покоя, не зависит от размеров  соприкасающихся  поверхностей.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28925" y="5072063"/>
          <a:ext cx="114300" cy="215900"/>
        </p:xfrm>
        <a:graphic>
          <a:graphicData uri="http://schemas.openxmlformats.org/presentationml/2006/ole">
            <p:oleObj spid="_x0000_s1028" name="Формула" r:id="rId4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Трение  покоя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r>
              <a:rPr lang="ru-RU" dirty="0" smtClean="0"/>
              <a:t>Брусок можно положить на поверхность  любой из его граней, при одной и той же прижимающей силе нужно одинаковое усилие , чтобы сдвинуть брусок. Коэффициент трения покоя µ зависит  от сочетания материалов, из которых сделаны соприкасающиеся тела, от характера обработки поверхностей  и  их  состояния. Трение покоя препятствует возникновению движения. Благодаря трению покоя обеспечивается равновесие  многих технических конструкций и строительных сооружений.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Трение  покоя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4857784"/>
          </a:xfrm>
        </p:spPr>
        <p:txBody>
          <a:bodyPr/>
          <a:lstStyle/>
          <a:p>
            <a:r>
              <a:rPr lang="ru-RU" dirty="0" smtClean="0"/>
              <a:t>В ряде случаев  сила трения покоя необходима для возникновения движения.</a:t>
            </a:r>
          </a:p>
          <a:p>
            <a:r>
              <a:rPr lang="ru-RU" dirty="0" smtClean="0"/>
              <a:t>При ходьбе сила трения покоя, действующая на подошву, сообщает нам ускорение. Ведь подошва не скользит назад, и трение между ней и дорогой  – это трение покоя. </a:t>
            </a:r>
          </a:p>
          <a:p>
            <a:r>
              <a:rPr lang="ru-RU" dirty="0" smtClean="0"/>
              <a:t>Шины ведущих колес автомобилей как бы отталкиваются от асфальта, и в отсутствие пробуксовки  толкающая автомобиль сила – это сила трения покоя.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Трение скольжения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r>
              <a:rPr lang="ru-RU" dirty="0" smtClean="0"/>
              <a:t>Сила трения скольжения направлена вдоль поверхности соприкосновения тел противо-положно относительной скорости.</a:t>
            </a:r>
          </a:p>
          <a:p>
            <a:r>
              <a:rPr lang="ru-RU" dirty="0" smtClean="0"/>
              <a:t>Сила трения скольжения вначале уменьшается с ростом скорости, а затем постепенно увеличивается.</a:t>
            </a:r>
          </a:p>
          <a:p>
            <a:r>
              <a:rPr lang="ru-RU" dirty="0" smtClean="0"/>
              <a:t>Для уменьшения трения, облегчения работы различных механизмов, избежание ненужных энергетических потерь  заменя-ют силу трения скольжения трением каче-ния, применяя шариковые и роликовые подшипники; используя смазку.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Силы упругости и деформации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7239000" cy="550072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Силы упругости обусловлены взаимодей-ствием заряженных частиц, из которых построены тела. Силы упругости определяются взаимным расположением взаимодействующих тел и возникают только при их деформации.</a:t>
            </a:r>
          </a:p>
          <a:p>
            <a:r>
              <a:rPr lang="ru-RU" dirty="0" smtClean="0"/>
              <a:t>Для твердых тел различают два </a:t>
            </a:r>
            <a:r>
              <a:rPr lang="ru-RU" dirty="0" smtClean="0"/>
              <a:t>предельных </a:t>
            </a:r>
            <a:r>
              <a:rPr lang="ru-RU" dirty="0" smtClean="0"/>
              <a:t>случая деформации: упругие и пластические. Если после прекращения внешнего воздействия деформированное тело восстанавливает свою форму и </a:t>
            </a:r>
            <a:r>
              <a:rPr lang="ru-RU" dirty="0" smtClean="0"/>
              <a:t>размеры</a:t>
            </a:r>
            <a:r>
              <a:rPr lang="ru-RU" dirty="0" smtClean="0"/>
              <a:t>, то деформация называется упругой. </a:t>
            </a:r>
          </a:p>
          <a:p>
            <a:r>
              <a:rPr lang="ru-RU" dirty="0" smtClean="0"/>
              <a:t>Деформации, не исчезающие после  пре-кращения действия сил, называются пластическими.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Закон гука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r>
              <a:rPr lang="ru-RU" dirty="0" smtClean="0"/>
              <a:t>У твердых тел при малых упругих дефор-мациях величина деформации  пропорцио-нальна вызывающей ее силе.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 к – коэффициент пропорциональности зависит от упругих свойств материала и от размеров деформируемого тела.</a:t>
            </a:r>
          </a:p>
          <a:p>
            <a:r>
              <a:rPr lang="ru-RU" dirty="0" smtClean="0"/>
              <a:t>Виды упругих деформаций: растяжение, сжатие, сдвиг, кручение, изгиб.</a:t>
            </a:r>
          </a:p>
          <a:p>
            <a:r>
              <a:rPr lang="ru-RU" dirty="0" smtClean="0"/>
              <a:t>Упругие свойства характеризуют модуль Юнга и коэффициент Пуассона.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8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714348" y="2285992"/>
          <a:ext cx="3087688" cy="822325"/>
        </p:xfrm>
        <a:graphic>
          <a:graphicData uri="http://schemas.openxmlformats.org/presentationml/2006/ole">
            <p:oleObj spid="_x0000_s19459" name="Формула" r:id="rId5" imgW="64764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Модуль юнга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/>
          <a:lstStyle/>
          <a:p>
            <a:r>
              <a:rPr lang="ru-RU" dirty="0" smtClean="0"/>
              <a:t>Рассмотрим однородную деформацию, воз-никающую в стержне  с одинаковым по всей длине поперечным сечением под действием приложенной к его концу силы</a:t>
            </a:r>
            <a:r>
              <a:rPr lang="en-US" dirty="0" smtClean="0"/>
              <a:t>F </a:t>
            </a:r>
            <a:r>
              <a:rPr lang="ru-RU" dirty="0" smtClean="0"/>
              <a:t>Удлинение         пропорционально его пер-воначальной длине </a:t>
            </a:r>
            <a:r>
              <a:rPr lang="en-US" dirty="0" smtClean="0">
                <a:latin typeface="Lucida Bright"/>
              </a:rPr>
              <a:t>l</a:t>
            </a:r>
            <a:r>
              <a:rPr lang="en-US" dirty="0" smtClean="0">
                <a:latin typeface="Calibri"/>
              </a:rPr>
              <a:t>₀ </a:t>
            </a:r>
            <a:r>
              <a:rPr lang="ru-RU" dirty="0" smtClean="0">
                <a:latin typeface="Calibri"/>
              </a:rPr>
              <a:t>. Относительное удлинение определяют по формуле: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 – модуль Юнга материала, вторая дробь – механическое напряжение.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2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571736" y="2786058"/>
          <a:ext cx="571504" cy="428339"/>
        </p:xfrm>
        <a:graphic>
          <a:graphicData uri="http://schemas.openxmlformats.org/presentationml/2006/ole">
            <p:oleObj spid="_x0000_s20483" name="Формула" r:id="rId5" imgW="19044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114800" y="3357562"/>
          <a:ext cx="914400" cy="179388"/>
        </p:xfrm>
        <a:graphic>
          <a:graphicData uri="http://schemas.openxmlformats.org/presentationml/2006/ole">
            <p:oleObj spid="_x0000_s20484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71538" y="4143380"/>
          <a:ext cx="2286016" cy="1210244"/>
        </p:xfrm>
        <a:graphic>
          <a:graphicData uri="http://schemas.openxmlformats.org/presentationml/2006/ole">
            <p:oleObj spid="_x0000_s20485" name="Формула" r:id="rId7" imgW="749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155</TotalTime>
  <Words>599</Words>
  <Application>Microsoft Office PowerPoint</Application>
  <PresentationFormat>Экран (4:3)</PresentationFormat>
  <Paragraphs>61</Paragraphs>
  <Slides>12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Изящная</vt:lpstr>
      <vt:lpstr>Формула</vt:lpstr>
      <vt:lpstr>Силы  в  природе</vt:lpstr>
      <vt:lpstr>Трение </vt:lpstr>
      <vt:lpstr>Трение  покоя</vt:lpstr>
      <vt:lpstr>Трение  покоя</vt:lpstr>
      <vt:lpstr>Трение  покоя</vt:lpstr>
      <vt:lpstr>Трение скольжения</vt:lpstr>
      <vt:lpstr>Силы упругости и деформации</vt:lpstr>
      <vt:lpstr>Закон гука</vt:lpstr>
      <vt:lpstr>Модуль юнга</vt:lpstr>
      <vt:lpstr>Жесткость стержня</vt:lpstr>
      <vt:lpstr>Коэффициент пуассона</vt:lpstr>
      <vt:lpstr>Всестороннее сжатие</vt:lpstr>
    </vt:vector>
  </TitlesOfParts>
  <Company>###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Силы  в  природе</dc:title>
  <dc:creator>#</dc:creator>
  <cp:lastModifiedBy>1</cp:lastModifiedBy>
  <cp:revision>23</cp:revision>
  <dcterms:created xsi:type="dcterms:W3CDTF">2011-10-12T19:39:10Z</dcterms:created>
  <dcterms:modified xsi:type="dcterms:W3CDTF">2012-09-20T20:13:55Z</dcterms:modified>
</cp:coreProperties>
</file>