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2BA19B-C71E-4844-B408-3284FF356399}" type="datetimeFigureOut">
              <a:rPr lang="ru-RU" smtClean="0"/>
              <a:pPr/>
              <a:t>21.09.2012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8D293E-955A-46C6-BB32-690A871320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D293E-955A-46C6-BB32-690A87132054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D293E-955A-46C6-BB32-690A87132054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D293E-955A-46C6-BB32-690A87132054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D293E-955A-46C6-BB32-690A87132054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D293E-955A-46C6-BB32-690A87132054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D293E-955A-46C6-BB32-690A87132054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D293E-955A-46C6-BB32-690A87132054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D293E-955A-46C6-BB32-690A87132054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D293E-955A-46C6-BB32-690A87132054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A78334-BE70-47FD-82E3-A8016D683EF3}" type="datetimeFigureOut">
              <a:rPr lang="ru-RU" smtClean="0"/>
              <a:pPr/>
              <a:t>21.09.2012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7536B-47EF-41B3-ABBB-E668ABCF9C7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A78334-BE70-47FD-82E3-A8016D683EF3}" type="datetimeFigureOut">
              <a:rPr lang="ru-RU" smtClean="0"/>
              <a:pPr/>
              <a:t>21.09.2012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7536B-47EF-41B3-ABBB-E668ABCF9C7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A78334-BE70-47FD-82E3-A8016D683EF3}" type="datetimeFigureOut">
              <a:rPr lang="ru-RU" smtClean="0"/>
              <a:pPr/>
              <a:t>21.09.2012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7536B-47EF-41B3-ABBB-E668ABCF9C7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A78334-BE70-47FD-82E3-A8016D683EF3}" type="datetimeFigureOut">
              <a:rPr lang="ru-RU" smtClean="0"/>
              <a:pPr/>
              <a:t>21.09.2012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7536B-47EF-41B3-ABBB-E668ABCF9C7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A78334-BE70-47FD-82E3-A8016D683EF3}" type="datetimeFigureOut">
              <a:rPr lang="ru-RU" smtClean="0"/>
              <a:pPr/>
              <a:t>21.09.2012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7536B-47EF-41B3-ABBB-E668ABCF9C7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A78334-BE70-47FD-82E3-A8016D683EF3}" type="datetimeFigureOut">
              <a:rPr lang="ru-RU" smtClean="0"/>
              <a:pPr/>
              <a:t>21.09.2012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7536B-47EF-41B3-ABBB-E668ABCF9C7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A78334-BE70-47FD-82E3-A8016D683EF3}" type="datetimeFigureOut">
              <a:rPr lang="ru-RU" smtClean="0"/>
              <a:pPr/>
              <a:t>21.09.2012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7536B-47EF-41B3-ABBB-E668ABCF9C7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A78334-BE70-47FD-82E3-A8016D683EF3}" type="datetimeFigureOut">
              <a:rPr lang="ru-RU" smtClean="0"/>
              <a:pPr/>
              <a:t>21.09.2012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7536B-47EF-41B3-ABBB-E668ABCF9C7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A78334-BE70-47FD-82E3-A8016D683EF3}" type="datetimeFigureOut">
              <a:rPr lang="ru-RU" smtClean="0"/>
              <a:pPr/>
              <a:t>21.09.2012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7536B-47EF-41B3-ABBB-E668ABCF9C7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A78334-BE70-47FD-82E3-A8016D683EF3}" type="datetimeFigureOut">
              <a:rPr lang="ru-RU" smtClean="0"/>
              <a:pPr/>
              <a:t>21.09.2012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7536B-47EF-41B3-ABBB-E668ABCF9C7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A78334-BE70-47FD-82E3-A8016D683EF3}" type="datetimeFigureOut">
              <a:rPr lang="ru-RU" smtClean="0"/>
              <a:pPr/>
              <a:t>21.09.2012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7536B-47EF-41B3-ABBB-E668ABCF9C7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8A78334-BE70-47FD-82E3-A8016D683EF3}" type="datetimeFigureOut">
              <a:rPr lang="ru-RU" smtClean="0"/>
              <a:pPr/>
              <a:t>21.09.2012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A57536B-47EF-41B3-ABBB-E668ABCF9C7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-142900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Основы МКТ</a:t>
            </a:r>
            <a:r>
              <a:rPr lang="ru-RU" smtClean="0"/>
              <a:t>.     </a:t>
            </a:r>
            <a:r>
              <a:rPr lang="ru-RU" dirty="0" smtClean="0"/>
              <a:t>Уравнение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Менделеева </a:t>
            </a:r>
            <a:r>
              <a:rPr lang="ru-RU" dirty="0" smtClean="0"/>
              <a:t>– Клайперона.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714488"/>
            <a:ext cx="8286808" cy="4214842"/>
          </a:xfrm>
        </p:spPr>
        <p:txBody>
          <a:bodyPr>
            <a:noAutofit/>
          </a:bodyPr>
          <a:lstStyle/>
          <a:p>
            <a:pPr algn="l"/>
            <a:r>
              <a:rPr lang="ru-RU" sz="3000" b="1" i="1" dirty="0" smtClean="0"/>
              <a:t>Цель: конкретизировать представления о молекулярно-кинетической теории строения вещества;     научиться применять основное уравнение молекулярно-кинетической теории строения вещества к решению задач; научиться переводить температуру шкалы Цельсия в термодинамическую температуру  и обратно;             применять уравнение Менделеева – Клайперона  к решению задач.</a:t>
            </a:r>
            <a:endParaRPr lang="ru-RU" sz="3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Структура и содержание молекулярно-кинетической теории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714356"/>
            <a:ext cx="192882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МКТ</a:t>
            </a:r>
          </a:p>
          <a:p>
            <a:pPr algn="ctr"/>
            <a:r>
              <a:rPr lang="ru-RU" dirty="0" smtClean="0"/>
              <a:t>(что изучает?)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86050" y="928670"/>
            <a:ext cx="121444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Средства описания</a:t>
            </a:r>
            <a:endParaRPr lang="ru-RU" dirty="0"/>
          </a:p>
        </p:txBody>
      </p:sp>
      <p:cxnSp>
        <p:nvCxnSpPr>
          <p:cNvPr id="7" name="Прямая со стрелкой 6"/>
          <p:cNvCxnSpPr>
            <a:stCxn id="4" idx="3"/>
            <a:endCxn id="5" idx="1"/>
          </p:cNvCxnSpPr>
          <p:nvPr/>
        </p:nvCxnSpPr>
        <p:spPr>
          <a:xfrm>
            <a:off x="2143108" y="1171556"/>
            <a:ext cx="642942" cy="71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4714876" y="714356"/>
            <a:ext cx="392909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Основные   понятия</a:t>
            </a:r>
            <a:endParaRPr lang="ru-RU" dirty="0"/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4000496" y="1214422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214282" y="2214554"/>
            <a:ext cx="271464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Свойства систем,  движение и взаимодействие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14282" y="3714752"/>
            <a:ext cx="271464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Типичные явления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786314" y="2214554"/>
            <a:ext cx="3786214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Основные положения </a:t>
            </a:r>
          </a:p>
          <a:p>
            <a:pPr algn="ctr"/>
            <a:r>
              <a:rPr lang="ru-RU" dirty="0" smtClean="0"/>
              <a:t>МКТ</a:t>
            </a:r>
            <a:endParaRPr lang="ru-RU" dirty="0"/>
          </a:p>
        </p:txBody>
      </p:sp>
      <p:cxnSp>
        <p:nvCxnSpPr>
          <p:cNvPr id="35" name="Прямая со стрелкой 34"/>
          <p:cNvCxnSpPr>
            <a:stCxn id="5" idx="2"/>
            <a:endCxn id="31" idx="1"/>
          </p:cNvCxnSpPr>
          <p:nvPr/>
        </p:nvCxnSpPr>
        <p:spPr>
          <a:xfrm rot="16200000" flipH="1">
            <a:off x="3393273" y="1428735"/>
            <a:ext cx="1393041" cy="13930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5400000">
            <a:off x="1072332" y="192800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>
            <a:off x="1072332" y="3428206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642910" y="5143512"/>
            <a:ext cx="7858180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Применение    молекулярно  –  кинетической    теории </a:t>
            </a:r>
            <a:endParaRPr lang="ru-RU" dirty="0"/>
          </a:p>
        </p:txBody>
      </p:sp>
      <p:cxnSp>
        <p:nvCxnSpPr>
          <p:cNvPr id="44" name="Прямая со стрелкой 43"/>
          <p:cNvCxnSpPr/>
          <p:nvPr/>
        </p:nvCxnSpPr>
        <p:spPr>
          <a:xfrm rot="5400000">
            <a:off x="1072332" y="4856966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</a:t>
            </a:r>
            <a:r>
              <a:rPr lang="ru-RU" dirty="0" smtClean="0"/>
              <a:t>асса частицы;</a:t>
            </a:r>
          </a:p>
          <a:p>
            <a:r>
              <a:rPr lang="ru-RU" dirty="0"/>
              <a:t>к</a:t>
            </a:r>
            <a:r>
              <a:rPr lang="ru-RU" dirty="0" smtClean="0"/>
              <a:t>онцентрация частиц;</a:t>
            </a:r>
          </a:p>
          <a:p>
            <a:r>
              <a:rPr lang="ru-RU" dirty="0" smtClean="0"/>
              <a:t>среднеквадратичная скорость частиц;</a:t>
            </a:r>
          </a:p>
          <a:p>
            <a:r>
              <a:rPr lang="ru-RU" dirty="0" smtClean="0"/>
              <a:t>средняя энергия частиц;</a:t>
            </a:r>
          </a:p>
          <a:p>
            <a:r>
              <a:rPr lang="ru-RU" dirty="0" smtClean="0"/>
              <a:t>моль;</a:t>
            </a:r>
          </a:p>
          <a:p>
            <a:r>
              <a:rPr lang="ru-RU" dirty="0" smtClean="0"/>
              <a:t>молярная масса.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12064"/>
            <a:ext cx="8115328" cy="914400"/>
          </a:xfrm>
        </p:spPr>
        <p:txBody>
          <a:bodyPr>
            <a:normAutofit fontScale="90000"/>
          </a:bodyPr>
          <a:lstStyle/>
          <a:p>
            <a:r>
              <a:rPr lang="ru-RU" sz="5400" dirty="0" smtClean="0"/>
              <a:t>Основные положения МКТ: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3571900"/>
          </a:xfrm>
        </p:spPr>
        <p:txBody>
          <a:bodyPr>
            <a:normAutofit fontScale="92500" lnSpcReduction="20000"/>
          </a:bodyPr>
          <a:lstStyle/>
          <a:p>
            <a:r>
              <a:rPr lang="ru-RU" sz="4400" dirty="0" smtClean="0"/>
              <a:t>Все тела состоят из частиц.</a:t>
            </a:r>
          </a:p>
          <a:p>
            <a:r>
              <a:rPr lang="ru-RU" sz="4400" dirty="0" smtClean="0"/>
              <a:t>Частицы находятся в беспорядочном, хаотическом движении.</a:t>
            </a:r>
          </a:p>
          <a:p>
            <a:r>
              <a:rPr lang="ru-RU" sz="4400" dirty="0" smtClean="0"/>
              <a:t>Частицы взаимодействуют друг с другом.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Типичные явления: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8794" y="1500174"/>
            <a:ext cx="6686568" cy="4525963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диффузия;</a:t>
            </a:r>
          </a:p>
          <a:p>
            <a:r>
              <a:rPr lang="ru-RU" sz="4400" dirty="0" smtClean="0"/>
              <a:t>теплопроводность;</a:t>
            </a:r>
          </a:p>
          <a:p>
            <a:r>
              <a:rPr lang="ru-RU" sz="4400" dirty="0" smtClean="0"/>
              <a:t>вязкость;</a:t>
            </a:r>
          </a:p>
          <a:p>
            <a:r>
              <a:rPr lang="ru-RU" sz="4400" dirty="0" smtClean="0"/>
              <a:t>броуновское движение.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Применение МКТ: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Объяснение и расчет явлений диффузии, теплопроводности, вязкости (явлений переноса концентрации молекул, импульса и энергии теплового движения молекул).</a:t>
            </a:r>
          </a:p>
          <a:p>
            <a:r>
              <a:rPr lang="ru-RU" dirty="0" smtClean="0"/>
              <a:t>Объяснение и расчет явлений броуновского движения, теплового расширения и поверхностного натяжения.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Основное уравнение МКТ: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1500188" y="1857375"/>
          <a:ext cx="6096000" cy="2147888"/>
        </p:xfrm>
        <a:graphic>
          <a:graphicData uri="http://schemas.openxmlformats.org/presentationml/2006/ole">
            <p:oleObj spid="_x0000_s2050" name="Формула" r:id="rId4" imgW="11174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Связь температурных шкал: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728663" y="2000250"/>
          <a:ext cx="6777037" cy="3143250"/>
        </p:xfrm>
        <a:graphic>
          <a:graphicData uri="http://schemas.openxmlformats.org/presentationml/2006/ole">
            <p:oleObj spid="_x0000_s3074" name="Формула" r:id="rId4" imgW="876240" imgH="406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Уравнение </a:t>
            </a:r>
            <a:br>
              <a:rPr lang="ru-RU" i="1" dirty="0" smtClean="0"/>
            </a:br>
            <a:r>
              <a:rPr lang="ru-RU" i="1" dirty="0" smtClean="0"/>
              <a:t>Менделеева – Клайперона:</a:t>
            </a:r>
            <a:endParaRPr lang="ru-RU" i="1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2285984" y="2086880"/>
          <a:ext cx="5572164" cy="3628136"/>
        </p:xfrm>
        <a:graphic>
          <a:graphicData uri="http://schemas.openxmlformats.org/presentationml/2006/ole">
            <p:oleObj spid="_x0000_s1026" name="Формула" r:id="rId4" imgW="1104840" imgH="1206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71</TotalTime>
  <Words>189</Words>
  <Application>Microsoft Office PowerPoint</Application>
  <PresentationFormat>Экран (4:3)</PresentationFormat>
  <Paragraphs>43</Paragraphs>
  <Slides>9</Slides>
  <Notes>9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Солнцестояние</vt:lpstr>
      <vt:lpstr>Формула</vt:lpstr>
      <vt:lpstr>Основы МКТ.     Уравнение   Менделеева – Клайперона.</vt:lpstr>
      <vt:lpstr>Структура и содержание молекулярно-кинетической теории</vt:lpstr>
      <vt:lpstr>Основные понятия</vt:lpstr>
      <vt:lpstr>Основные положения МКТ:</vt:lpstr>
      <vt:lpstr>Типичные явления:</vt:lpstr>
      <vt:lpstr>Применение МКТ:</vt:lpstr>
      <vt:lpstr>Основное уравнение МКТ:</vt:lpstr>
      <vt:lpstr>Связь температурных шкал:</vt:lpstr>
      <vt:lpstr>Уравнение  Менделеева – Клайперона:</vt:lpstr>
    </vt:vector>
  </TitlesOfParts>
  <Company>###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МОЛЕКУЛЯРНО-КИНЕТИЧЕСКОЙ ТЕОРИИ.</dc:title>
  <dc:creator>#</dc:creator>
  <cp:lastModifiedBy>1</cp:lastModifiedBy>
  <cp:revision>9</cp:revision>
  <dcterms:created xsi:type="dcterms:W3CDTF">2011-11-20T11:46:08Z</dcterms:created>
  <dcterms:modified xsi:type="dcterms:W3CDTF">2012-09-20T20:11:00Z</dcterms:modified>
</cp:coreProperties>
</file>