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671FA9-7B63-4FA8-B22B-56E520D2EB46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B30E72-55CD-4A2E-80E3-1FE0968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549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459433"/>
            <a:ext cx="9756576" cy="73174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33732"/>
            <a:ext cx="8763000" cy="1981200"/>
          </a:xfrm>
        </p:spPr>
        <p:txBody>
          <a:bodyPr/>
          <a:lstStyle/>
          <a:p>
            <a:r>
              <a:rPr lang="ru-RU" sz="6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Земельные ресурсы</a:t>
            </a:r>
            <a:br>
              <a:rPr lang="ru-RU" sz="6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мира</a:t>
            </a:r>
            <a:endParaRPr lang="ru-RU" sz="6000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712ba7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4824536" cy="36184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Общая площадь земной поверхности нашей планеты составляет около 51 млрд.га. Площадь всей суши составляет 14,9 млрд.га. Вся остальная территория (более 70%) находится под водой. Исключая Антарктиду, в распоряжении человека находится только 13,4 млрд.га, что составляет 26% площади поверхности Земли.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Земельные ресурсы мира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525963"/>
          </a:xfrm>
        </p:spPr>
        <p:txBody>
          <a:bodyPr/>
          <a:lstStyle/>
          <a:p>
            <a:r>
              <a:rPr lang="ru-RU" dirty="0" smtClean="0"/>
              <a:t>Согласно данным ООН, население планеты составляет 6,6 млрд. человек. Таким образом, на 1 жителя приходится 2 га земной поверхности. И это с учетом «вечной мерзлоты», пустынь, гор, непроходимых джунглей. Так, площадь лесов, гор, болот, пустынь и полупустынь суммарно составляет 64% территории суши. </a:t>
            </a:r>
            <a:endParaRPr lang="ru-RU" dirty="0"/>
          </a:p>
        </p:txBody>
      </p:sp>
      <p:pic>
        <p:nvPicPr>
          <p:cNvPr id="3074" name="Picture 2" descr="C:\Users\USER\Desktop\IMGP7263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5243737" cy="35067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zem_res_mi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840" cy="489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880917"/>
            <a:ext cx="8229600" cy="19770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Соответственно земельных ресурсов мира, непосредственно пригодных для более или менее комфортной в современном понимании этого термина жизни, в расчете на 1 жителя остается совсем не много.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71535122_1299226644_0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46460" cy="63348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земельных ресурсов мира, доступной «для жизни» разнится в различных странах и определяется природно-климатическими условиями и историческими аспектами развития. Так, в 2007 году на 1 жителя России приходилось 12,07 га общей площади земель страны. В Австралии этот показатель существенно выше – 40,4 га на 1 жителя, в Канаде – 32,4 га на 1 жителя, а в США - 3,4 га на 1 жителя.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1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Земельные ресурсы мира, пригодные для сельского хозяйства, ограничены, а пригодных для освоения свободных земель уже практически не осталось. Площади, на которых производится основная масса продовольствия (пашня, сады и плантации, луга, пастбища), составляют лишь 9% земельных ресурсов мира (т.е. на 1 жителя в среднем – чуть менее 1 га). Они различны по природным свойствам и по своему потенциалу.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936104"/>
          </a:xfrm>
        </p:spPr>
        <p:txBody>
          <a:bodyPr/>
          <a:lstStyle/>
          <a:p>
            <a:r>
              <a:rPr lang="ru-RU" dirty="0" smtClean="0"/>
              <a:t>Сельскохозяйственная земля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f_7073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534682" cy="3023121"/>
          </a:xfrm>
          <a:prstGeom prst="rect">
            <a:avLst/>
          </a:prstGeom>
          <a:noFill/>
        </p:spPr>
      </p:pic>
      <p:pic>
        <p:nvPicPr>
          <p:cNvPr id="5122" name="Picture 2" descr="C:\Users\USER\Desktop\122313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4183435" cy="25819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5544616" cy="62646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Пахотные земельные ресурсы мира в основном сосредоточены в степных и лесостепных районах. Пашня и многолетние насаждения в составе сельскохозяйственных земельных ресурсов мира планеты занимают около 1,5 млрд.га (11% всей поверхности суши), сенокосы и пастбища – 3,7 млрд.га (23% поверхности суши).</a:t>
            </a:r>
          </a:p>
          <a:p>
            <a:r>
              <a:rPr lang="ru-RU" dirty="0" smtClean="0"/>
              <a:t>Общая площадь пригодных для пахоты земельных ресурсов мира оценивается экспертами в различных источниках от 2,5 до 3,2 млрд.га (т.е. от 18 до 24% от общей поверхности суши). </a:t>
            </a:r>
          </a:p>
          <a:p>
            <a:endParaRPr lang="ru-RU" dirty="0" smtClean="0"/>
          </a:p>
          <a:p>
            <a:r>
              <a:rPr lang="ru-RU" dirty="0" smtClean="0"/>
              <a:t>На Европу и Азию (включая Россию) приходится 2,1 млрд. га пашни и пастбищ, или более 40% обрабатываемых земельных ресурсов мира.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72000"/>
          </a:xfrm>
        </p:spPr>
        <p:txBody>
          <a:bodyPr/>
          <a:lstStyle/>
          <a:p>
            <a:r>
              <a:rPr lang="ru-RU" dirty="0" smtClean="0"/>
              <a:t>При условии сохранения существующих технологий обработки земли и мировых темпов роста населения, потенциал сельскохозяйственных земель для производства продуктов питания для человечества может достигнуть своего предела уже к 2050 г.</a:t>
            </a:r>
            <a:endParaRPr lang="ru-RU" dirty="0"/>
          </a:p>
        </p:txBody>
      </p:sp>
      <p:pic>
        <p:nvPicPr>
          <p:cNvPr id="6147" name="Picture 3" descr="C:\Users\USER\Desktop\800px-Judea_2_by_David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6120680" cy="4329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46493997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884" y="3356992"/>
            <a:ext cx="4282116" cy="3211587"/>
          </a:xfrm>
          <a:prstGeom prst="rect">
            <a:avLst/>
          </a:prstGeom>
          <a:noFill/>
        </p:spPr>
      </p:pic>
      <p:pic>
        <p:nvPicPr>
          <p:cNvPr id="9218" name="Picture 2" descr="C:\Users\USER\Desktop\f_1766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934686" cy="2952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760640" cy="70567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Россия обладает значительными земельными ресурсами, территория страны занимает 12% суши планеты, а земельный фонд России располагает 3,3% мировых сельскохозяйственных угодий.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учетом ограниченности земельных ресурсов мира, ежегодного роста населения планеты, а также высокой степени освоенности пригодных для производства продуктов питания территорий, Россия обладает наибольшим в мире потенциалом развития сельскохозяйственного производства для обеспечения продовольственной безопасности как российского государства, так и планеты в целом.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</TotalTime>
  <Words>493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Земельные ресурсы мира</vt:lpstr>
      <vt:lpstr>Земельные ресурсы мира</vt:lpstr>
      <vt:lpstr>Слайд 3</vt:lpstr>
      <vt:lpstr>Слайд 4</vt:lpstr>
      <vt:lpstr>Слайд 5</vt:lpstr>
      <vt:lpstr>Сельскохозяйственная земля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ресурсы мира</dc:title>
  <dc:creator>USER</dc:creator>
  <cp:lastModifiedBy>Galina</cp:lastModifiedBy>
  <cp:revision>15</cp:revision>
  <dcterms:created xsi:type="dcterms:W3CDTF">2011-11-27T12:16:55Z</dcterms:created>
  <dcterms:modified xsi:type="dcterms:W3CDTF">2012-12-10T11:24:27Z</dcterms:modified>
</cp:coreProperties>
</file>